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1"/>
  </p:notesMasterIdLst>
  <p:sldIdLst>
    <p:sldId id="256" r:id="rId2"/>
    <p:sldId id="313" r:id="rId3"/>
    <p:sldId id="314" r:id="rId4"/>
    <p:sldId id="403" r:id="rId5"/>
    <p:sldId id="710" r:id="rId6"/>
    <p:sldId id="807" r:id="rId7"/>
    <p:sldId id="812" r:id="rId8"/>
    <p:sldId id="813" r:id="rId9"/>
    <p:sldId id="814" r:id="rId10"/>
    <p:sldId id="815" r:id="rId11"/>
    <p:sldId id="749" r:id="rId12"/>
    <p:sldId id="750" r:id="rId13"/>
    <p:sldId id="751" r:id="rId14"/>
    <p:sldId id="752" r:id="rId15"/>
    <p:sldId id="753" r:id="rId16"/>
    <p:sldId id="754" r:id="rId17"/>
    <p:sldId id="755" r:id="rId18"/>
    <p:sldId id="756" r:id="rId19"/>
    <p:sldId id="757" r:id="rId20"/>
    <p:sldId id="758" r:id="rId21"/>
    <p:sldId id="759" r:id="rId22"/>
    <p:sldId id="760" r:id="rId23"/>
    <p:sldId id="761" r:id="rId24"/>
    <p:sldId id="762" r:id="rId25"/>
    <p:sldId id="763" r:id="rId26"/>
    <p:sldId id="773" r:id="rId27"/>
    <p:sldId id="274" r:id="rId28"/>
    <p:sldId id="298" r:id="rId29"/>
    <p:sldId id="297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50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712" autoAdjust="0"/>
  </p:normalViewPr>
  <p:slideViewPr>
    <p:cSldViewPr>
      <p:cViewPr varScale="1">
        <p:scale>
          <a:sx n="68" d="100"/>
          <a:sy n="68" d="100"/>
        </p:scale>
        <p:origin x="500" y="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93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ttman, Barry" userId="bff186cd-6ce8-41ba-8e8c-e85cdef216de" providerId="ADAL" clId="{07BCF96F-5A66-4F59-B598-C066D4CF353D}"/>
    <pc:docChg chg="undo custSel addSld delSld modSld sldOrd">
      <pc:chgData name="Wittman, Barry" userId="bff186cd-6ce8-41ba-8e8c-e85cdef216de" providerId="ADAL" clId="{07BCF96F-5A66-4F59-B598-C066D4CF353D}" dt="2026-02-08T16:19:30.201" v="901"/>
      <pc:docMkLst>
        <pc:docMk/>
      </pc:docMkLst>
      <pc:sldChg chg="modSp modAnim">
        <pc:chgData name="Wittman, Barry" userId="bff186cd-6ce8-41ba-8e8c-e85cdef216de" providerId="ADAL" clId="{07BCF96F-5A66-4F59-B598-C066D4CF353D}" dt="2026-02-08T16:19:14.012" v="900" actId="20577"/>
        <pc:sldMkLst>
          <pc:docMk/>
          <pc:sldMk cId="0" sldId="297"/>
        </pc:sldMkLst>
        <pc:spChg chg="mod">
          <ac:chgData name="Wittman, Barry" userId="bff186cd-6ce8-41ba-8e8c-e85cdef216de" providerId="ADAL" clId="{07BCF96F-5A66-4F59-B598-C066D4CF353D}" dt="2026-02-08T16:19:14.012" v="900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07BCF96F-5A66-4F59-B598-C066D4CF353D}" dt="2026-02-08T16:19:30.201" v="901"/>
        <pc:sldMkLst>
          <pc:docMk/>
          <pc:sldMk cId="0" sldId="298"/>
        </pc:sldMkLst>
        <pc:spChg chg="mod">
          <ac:chgData name="Wittman, Barry" userId="bff186cd-6ce8-41ba-8e8c-e85cdef216de" providerId="ADAL" clId="{07BCF96F-5A66-4F59-B598-C066D4CF353D}" dt="2026-02-08T16:19:30.201" v="901"/>
          <ac:spMkLst>
            <pc:docMk/>
            <pc:sldMk cId="0" sldId="298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89AC908D-E577-48B3-B929-6A7569139FFF}"/>
    <pc:docChg chg="undo custSel addSld delSld modSld sldOrd">
      <pc:chgData name="Wittman, Barry" userId="bff186cd-6ce8-41ba-8e8c-e85cdef216de" providerId="ADAL" clId="{89AC908D-E577-48B3-B929-6A7569139FFF}" dt="2026-03-22T22:14:07.054" v="1344" actId="1076"/>
      <pc:docMkLst>
        <pc:docMk/>
      </pc:docMkLst>
      <pc:sldChg chg="modSp">
        <pc:chgData name="Wittman, Barry" userId="bff186cd-6ce8-41ba-8e8c-e85cdef216de" providerId="ADAL" clId="{89AC908D-E577-48B3-B929-6A7569139FFF}" dt="2026-03-22T21:24:41.865" v="7" actId="20577"/>
        <pc:sldMkLst>
          <pc:docMk/>
          <pc:sldMk cId="0" sldId="256"/>
        </pc:sldMkLst>
        <pc:spChg chg="mod">
          <ac:chgData name="Wittman, Barry" userId="bff186cd-6ce8-41ba-8e8c-e85cdef216de" providerId="ADAL" clId="{89AC908D-E577-48B3-B929-6A7569139FFF}" dt="2026-03-22T21:24:41.865" v="7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89AC908D-E577-48B3-B929-6A7569139FFF}" dt="2026-03-22T21:52:37.560" v="846" actId="20577"/>
        <pc:sldMkLst>
          <pc:docMk/>
          <pc:sldMk cId="0" sldId="297"/>
        </pc:sldMkLst>
        <pc:spChg chg="mod">
          <ac:chgData name="Wittman, Barry" userId="bff186cd-6ce8-41ba-8e8c-e85cdef216de" providerId="ADAL" clId="{89AC908D-E577-48B3-B929-6A7569139FFF}" dt="2026-03-22T21:52:37.560" v="846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">
        <pc:chgData name="Wittman, Barry" userId="bff186cd-6ce8-41ba-8e8c-e85cdef216de" providerId="ADAL" clId="{89AC908D-E577-48B3-B929-6A7569139FFF}" dt="2026-03-22T21:52:26.824" v="843" actId="20577"/>
        <pc:sldMkLst>
          <pc:docMk/>
          <pc:sldMk cId="0" sldId="298"/>
        </pc:sldMkLst>
        <pc:spChg chg="mod">
          <ac:chgData name="Wittman, Barry" userId="bff186cd-6ce8-41ba-8e8c-e85cdef216de" providerId="ADAL" clId="{89AC908D-E577-48B3-B929-6A7569139FFF}" dt="2026-03-22T21:52:26.824" v="843" actId="20577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89AC908D-E577-48B3-B929-6A7569139FFF}" dt="2026-03-22T21:25:09.677" v="50" actId="20577"/>
        <pc:sldMkLst>
          <pc:docMk/>
          <pc:sldMk cId="0" sldId="313"/>
        </pc:sldMkLst>
        <pc:spChg chg="mod">
          <ac:chgData name="Wittman, Barry" userId="bff186cd-6ce8-41ba-8e8c-e85cdef216de" providerId="ADAL" clId="{89AC908D-E577-48B3-B929-6A7569139FFF}" dt="2026-03-22T21:25:09.677" v="50" actId="20577"/>
          <ac:spMkLst>
            <pc:docMk/>
            <pc:sldMk cId="0" sldId="313"/>
            <ac:spMk id="3" creationId="{00000000-0000-0000-0000-000000000000}"/>
          </ac:spMkLst>
        </pc:spChg>
      </pc:sldChg>
      <pc:sldChg chg="addSp modSp modAnim">
        <pc:chgData name="Wittman, Barry" userId="bff186cd-6ce8-41ba-8e8c-e85cdef216de" providerId="ADAL" clId="{89AC908D-E577-48B3-B929-6A7569139FFF}" dt="2026-03-22T22:14:07.054" v="1344" actId="1076"/>
        <pc:sldMkLst>
          <pc:docMk/>
          <pc:sldMk cId="2604824229" sldId="710"/>
        </pc:sldMkLst>
        <pc:spChg chg="mod">
          <ac:chgData name="Wittman, Barry" userId="bff186cd-6ce8-41ba-8e8c-e85cdef216de" providerId="ADAL" clId="{89AC908D-E577-48B3-B929-6A7569139FFF}" dt="2026-03-22T22:13:21.103" v="1334" actId="20577"/>
          <ac:spMkLst>
            <pc:docMk/>
            <pc:sldMk cId="2604824229" sldId="710"/>
            <ac:spMk id="5" creationId="{C25D905A-F411-457A-BA23-5F8FE0AC44DA}"/>
          </ac:spMkLst>
        </pc:spChg>
        <pc:picChg chg="add mod modCrop">
          <ac:chgData name="Wittman, Barry" userId="bff186cd-6ce8-41ba-8e8c-e85cdef216de" providerId="ADAL" clId="{89AC908D-E577-48B3-B929-6A7569139FFF}" dt="2026-03-22T22:14:07.054" v="1344" actId="1076"/>
          <ac:picMkLst>
            <pc:docMk/>
            <pc:sldMk cId="2604824229" sldId="710"/>
            <ac:picMk id="2050" creationId="{4A8B34B4-3072-4BAF-AC67-79A3A090A033}"/>
          </ac:picMkLst>
        </pc:picChg>
      </pc:sldChg>
      <pc:sldChg chg="del">
        <pc:chgData name="Wittman, Barry" userId="bff186cd-6ce8-41ba-8e8c-e85cdef216de" providerId="ADAL" clId="{89AC908D-E577-48B3-B929-6A7569139FFF}" dt="2026-03-22T21:25:19.100" v="54" actId="2696"/>
        <pc:sldMkLst>
          <pc:docMk/>
          <pc:sldMk cId="26637562" sldId="714"/>
        </pc:sldMkLst>
      </pc:sldChg>
      <pc:sldChg chg="del">
        <pc:chgData name="Wittman, Barry" userId="bff186cd-6ce8-41ba-8e8c-e85cdef216de" providerId="ADAL" clId="{89AC908D-E577-48B3-B929-6A7569139FFF}" dt="2026-03-22T21:25:19.115" v="55" actId="2696"/>
        <pc:sldMkLst>
          <pc:docMk/>
          <pc:sldMk cId="3623524673" sldId="715"/>
        </pc:sldMkLst>
      </pc:sldChg>
      <pc:sldChg chg="del">
        <pc:chgData name="Wittman, Barry" userId="bff186cd-6ce8-41ba-8e8c-e85cdef216de" providerId="ADAL" clId="{89AC908D-E577-48B3-B929-6A7569139FFF}" dt="2026-03-22T21:25:19.147" v="56" actId="2696"/>
        <pc:sldMkLst>
          <pc:docMk/>
          <pc:sldMk cId="2828229481" sldId="716"/>
        </pc:sldMkLst>
      </pc:sldChg>
      <pc:sldChg chg="del">
        <pc:chgData name="Wittman, Barry" userId="bff186cd-6ce8-41ba-8e8c-e85cdef216de" providerId="ADAL" clId="{89AC908D-E577-48B3-B929-6A7569139FFF}" dt="2026-03-22T21:25:19.178" v="57" actId="2696"/>
        <pc:sldMkLst>
          <pc:docMk/>
          <pc:sldMk cId="3132239561" sldId="717"/>
        </pc:sldMkLst>
      </pc:sldChg>
      <pc:sldChg chg="del">
        <pc:chgData name="Wittman, Barry" userId="bff186cd-6ce8-41ba-8e8c-e85cdef216de" providerId="ADAL" clId="{89AC908D-E577-48B3-B929-6A7569139FFF}" dt="2026-03-22T21:25:19.193" v="58" actId="2696"/>
        <pc:sldMkLst>
          <pc:docMk/>
          <pc:sldMk cId="61641125" sldId="718"/>
        </pc:sldMkLst>
      </pc:sldChg>
      <pc:sldChg chg="del">
        <pc:chgData name="Wittman, Barry" userId="bff186cd-6ce8-41ba-8e8c-e85cdef216de" providerId="ADAL" clId="{89AC908D-E577-48B3-B929-6A7569139FFF}" dt="2026-03-22T21:25:19.334" v="59" actId="2696"/>
        <pc:sldMkLst>
          <pc:docMk/>
          <pc:sldMk cId="3379676264" sldId="719"/>
        </pc:sldMkLst>
      </pc:sldChg>
      <pc:sldChg chg="del">
        <pc:chgData name="Wittman, Barry" userId="bff186cd-6ce8-41ba-8e8c-e85cdef216de" providerId="ADAL" clId="{89AC908D-E577-48B3-B929-6A7569139FFF}" dt="2026-03-22T21:25:19.443" v="60" actId="2696"/>
        <pc:sldMkLst>
          <pc:docMk/>
          <pc:sldMk cId="451147126" sldId="720"/>
        </pc:sldMkLst>
      </pc:sldChg>
      <pc:sldChg chg="del">
        <pc:chgData name="Wittman, Barry" userId="bff186cd-6ce8-41ba-8e8c-e85cdef216de" providerId="ADAL" clId="{89AC908D-E577-48B3-B929-6A7569139FFF}" dt="2026-03-22T21:25:19.646" v="61" actId="2696"/>
        <pc:sldMkLst>
          <pc:docMk/>
          <pc:sldMk cId="67210498" sldId="721"/>
        </pc:sldMkLst>
      </pc:sldChg>
      <pc:sldChg chg="del">
        <pc:chgData name="Wittman, Barry" userId="bff186cd-6ce8-41ba-8e8c-e85cdef216de" providerId="ADAL" clId="{89AC908D-E577-48B3-B929-6A7569139FFF}" dt="2026-03-22T21:25:19.787" v="62" actId="2696"/>
        <pc:sldMkLst>
          <pc:docMk/>
          <pc:sldMk cId="4046556284" sldId="722"/>
        </pc:sldMkLst>
      </pc:sldChg>
      <pc:sldChg chg="del">
        <pc:chgData name="Wittman, Barry" userId="bff186cd-6ce8-41ba-8e8c-e85cdef216de" providerId="ADAL" clId="{89AC908D-E577-48B3-B929-6A7569139FFF}" dt="2026-03-22T21:25:19.928" v="63" actId="2696"/>
        <pc:sldMkLst>
          <pc:docMk/>
          <pc:sldMk cId="3936921948" sldId="723"/>
        </pc:sldMkLst>
      </pc:sldChg>
      <pc:sldChg chg="del">
        <pc:chgData name="Wittman, Barry" userId="bff186cd-6ce8-41ba-8e8c-e85cdef216de" providerId="ADAL" clId="{89AC908D-E577-48B3-B929-6A7569139FFF}" dt="2026-03-22T21:25:20.099" v="64" actId="2696"/>
        <pc:sldMkLst>
          <pc:docMk/>
          <pc:sldMk cId="105609262" sldId="724"/>
        </pc:sldMkLst>
      </pc:sldChg>
      <pc:sldChg chg="del">
        <pc:chgData name="Wittman, Barry" userId="bff186cd-6ce8-41ba-8e8c-e85cdef216de" providerId="ADAL" clId="{89AC908D-E577-48B3-B929-6A7569139FFF}" dt="2026-03-22T21:25:20.256" v="65" actId="2696"/>
        <pc:sldMkLst>
          <pc:docMk/>
          <pc:sldMk cId="1346134250" sldId="725"/>
        </pc:sldMkLst>
      </pc:sldChg>
      <pc:sldChg chg="del">
        <pc:chgData name="Wittman, Barry" userId="bff186cd-6ce8-41ba-8e8c-e85cdef216de" providerId="ADAL" clId="{89AC908D-E577-48B3-B929-6A7569139FFF}" dt="2026-03-22T21:25:20.365" v="66" actId="2696"/>
        <pc:sldMkLst>
          <pc:docMk/>
          <pc:sldMk cId="1031869516" sldId="727"/>
        </pc:sldMkLst>
      </pc:sldChg>
      <pc:sldChg chg="del">
        <pc:chgData name="Wittman, Barry" userId="bff186cd-6ce8-41ba-8e8c-e85cdef216de" providerId="ADAL" clId="{89AC908D-E577-48B3-B929-6A7569139FFF}" dt="2026-03-22T21:25:30.426" v="67" actId="2696"/>
        <pc:sldMkLst>
          <pc:docMk/>
          <pc:sldMk cId="2970477744" sldId="732"/>
        </pc:sldMkLst>
      </pc:sldChg>
      <pc:sldChg chg="del">
        <pc:chgData name="Wittman, Barry" userId="bff186cd-6ce8-41ba-8e8c-e85cdef216de" providerId="ADAL" clId="{89AC908D-E577-48B3-B929-6A7569139FFF}" dt="2026-03-22T21:25:30.441" v="68" actId="2696"/>
        <pc:sldMkLst>
          <pc:docMk/>
          <pc:sldMk cId="1101364842" sldId="733"/>
        </pc:sldMkLst>
      </pc:sldChg>
      <pc:sldChg chg="del">
        <pc:chgData name="Wittman, Barry" userId="bff186cd-6ce8-41ba-8e8c-e85cdef216de" providerId="ADAL" clId="{89AC908D-E577-48B3-B929-6A7569139FFF}" dt="2026-03-22T21:25:30.462" v="69" actId="2696"/>
        <pc:sldMkLst>
          <pc:docMk/>
          <pc:sldMk cId="4248065577" sldId="734"/>
        </pc:sldMkLst>
      </pc:sldChg>
      <pc:sldChg chg="del">
        <pc:chgData name="Wittman, Barry" userId="bff186cd-6ce8-41ba-8e8c-e85cdef216de" providerId="ADAL" clId="{89AC908D-E577-48B3-B929-6A7569139FFF}" dt="2026-03-22T21:25:30.602" v="70" actId="2696"/>
        <pc:sldMkLst>
          <pc:docMk/>
          <pc:sldMk cId="3235839524" sldId="735"/>
        </pc:sldMkLst>
      </pc:sldChg>
      <pc:sldChg chg="del">
        <pc:chgData name="Wittman, Barry" userId="bff186cd-6ce8-41ba-8e8c-e85cdef216de" providerId="ADAL" clId="{89AC908D-E577-48B3-B929-6A7569139FFF}" dt="2026-03-22T21:25:30.759" v="71" actId="2696"/>
        <pc:sldMkLst>
          <pc:docMk/>
          <pc:sldMk cId="1344661769" sldId="736"/>
        </pc:sldMkLst>
      </pc:sldChg>
      <pc:sldChg chg="del">
        <pc:chgData name="Wittman, Barry" userId="bff186cd-6ce8-41ba-8e8c-e85cdef216de" providerId="ADAL" clId="{89AC908D-E577-48B3-B929-6A7569139FFF}" dt="2026-03-22T21:25:30.821" v="72" actId="2696"/>
        <pc:sldMkLst>
          <pc:docMk/>
          <pc:sldMk cId="1575551292" sldId="737"/>
        </pc:sldMkLst>
      </pc:sldChg>
      <pc:sldChg chg="del">
        <pc:chgData name="Wittman, Barry" userId="bff186cd-6ce8-41ba-8e8c-e85cdef216de" providerId="ADAL" clId="{89AC908D-E577-48B3-B929-6A7569139FFF}" dt="2026-03-22T21:25:34.953" v="73" actId="2696"/>
        <pc:sldMkLst>
          <pc:docMk/>
          <pc:sldMk cId="3692643807" sldId="739"/>
        </pc:sldMkLst>
      </pc:sldChg>
      <pc:sldChg chg="del">
        <pc:chgData name="Wittman, Barry" userId="bff186cd-6ce8-41ba-8e8c-e85cdef216de" providerId="ADAL" clId="{89AC908D-E577-48B3-B929-6A7569139FFF}" dt="2026-03-22T21:25:34.996" v="74" actId="2696"/>
        <pc:sldMkLst>
          <pc:docMk/>
          <pc:sldMk cId="1969540436" sldId="740"/>
        </pc:sldMkLst>
      </pc:sldChg>
      <pc:sldChg chg="modSp">
        <pc:chgData name="Wittman, Barry" userId="bff186cd-6ce8-41ba-8e8c-e85cdef216de" providerId="ADAL" clId="{89AC908D-E577-48B3-B929-6A7569139FFF}" dt="2026-03-22T21:26:05.192" v="83"/>
        <pc:sldMkLst>
          <pc:docMk/>
          <pc:sldMk cId="3909463074" sldId="742"/>
        </pc:sldMkLst>
        <pc:spChg chg="mod">
          <ac:chgData name="Wittman, Barry" userId="bff186cd-6ce8-41ba-8e8c-e85cdef216de" providerId="ADAL" clId="{89AC908D-E577-48B3-B929-6A7569139FFF}" dt="2026-03-22T21:25:43.871" v="75"/>
          <ac:spMkLst>
            <pc:docMk/>
            <pc:sldMk cId="3909463074" sldId="742"/>
            <ac:spMk id="24" creationId="{00000000-0000-0000-0000-000000000000}"/>
          </ac:spMkLst>
        </pc:spChg>
        <pc:spChg chg="mod">
          <ac:chgData name="Wittman, Barry" userId="bff186cd-6ce8-41ba-8e8c-e85cdef216de" providerId="ADAL" clId="{89AC908D-E577-48B3-B929-6A7569139FFF}" dt="2026-03-22T21:26:05.192" v="83"/>
          <ac:spMkLst>
            <pc:docMk/>
            <pc:sldMk cId="3909463074" sldId="742"/>
            <ac:spMk id="25" creationId="{00000000-0000-0000-0000-000000000000}"/>
          </ac:spMkLst>
        </pc:spChg>
        <pc:spChg chg="mod">
          <ac:chgData name="Wittman, Barry" userId="bff186cd-6ce8-41ba-8e8c-e85cdef216de" providerId="ADAL" clId="{89AC908D-E577-48B3-B929-6A7569139FFF}" dt="2026-03-22T21:25:53.015" v="77"/>
          <ac:spMkLst>
            <pc:docMk/>
            <pc:sldMk cId="3909463074" sldId="742"/>
            <ac:spMk id="26" creationId="{00000000-0000-0000-0000-000000000000}"/>
          </ac:spMkLst>
        </pc:spChg>
        <pc:spChg chg="mod">
          <ac:chgData name="Wittman, Barry" userId="bff186cd-6ce8-41ba-8e8c-e85cdef216de" providerId="ADAL" clId="{89AC908D-E577-48B3-B929-6A7569139FFF}" dt="2026-03-22T21:25:58.853" v="80"/>
          <ac:spMkLst>
            <pc:docMk/>
            <pc:sldMk cId="3909463074" sldId="742"/>
            <ac:spMk id="27" creationId="{00000000-0000-0000-0000-000000000000}"/>
          </ac:spMkLst>
        </pc:spChg>
        <pc:spChg chg="mod">
          <ac:chgData name="Wittman, Barry" userId="bff186cd-6ce8-41ba-8e8c-e85cdef216de" providerId="ADAL" clId="{89AC908D-E577-48B3-B929-6A7569139FFF}" dt="2026-03-22T21:26:00.619" v="81"/>
          <ac:spMkLst>
            <pc:docMk/>
            <pc:sldMk cId="3909463074" sldId="742"/>
            <ac:spMk id="28" creationId="{00000000-0000-0000-0000-000000000000}"/>
          </ac:spMkLst>
        </pc:spChg>
        <pc:spChg chg="mod">
          <ac:chgData name="Wittman, Barry" userId="bff186cd-6ce8-41ba-8e8c-e85cdef216de" providerId="ADAL" clId="{89AC908D-E577-48B3-B929-6A7569139FFF}" dt="2026-03-22T21:25:51.446" v="76"/>
          <ac:spMkLst>
            <pc:docMk/>
            <pc:sldMk cId="3909463074" sldId="742"/>
            <ac:spMk id="29" creationId="{00000000-0000-0000-0000-000000000000}"/>
          </ac:spMkLst>
        </pc:spChg>
        <pc:spChg chg="mod">
          <ac:chgData name="Wittman, Barry" userId="bff186cd-6ce8-41ba-8e8c-e85cdef216de" providerId="ADAL" clId="{89AC908D-E577-48B3-B929-6A7569139FFF}" dt="2026-03-22T21:26:02.608" v="82"/>
          <ac:spMkLst>
            <pc:docMk/>
            <pc:sldMk cId="3909463074" sldId="742"/>
            <ac:spMk id="30" creationId="{00000000-0000-0000-0000-000000000000}"/>
          </ac:spMkLst>
        </pc:spChg>
      </pc:sldChg>
      <pc:sldChg chg="del">
        <pc:chgData name="Wittman, Barry" userId="bff186cd-6ce8-41ba-8e8c-e85cdef216de" providerId="ADAL" clId="{89AC908D-E577-48B3-B929-6A7569139FFF}" dt="2026-03-22T21:25:18.959" v="52" actId="2696"/>
        <pc:sldMkLst>
          <pc:docMk/>
          <pc:sldMk cId="3689647828" sldId="743"/>
        </pc:sldMkLst>
      </pc:sldChg>
      <pc:sldChg chg="del">
        <pc:chgData name="Wittman, Barry" userId="bff186cd-6ce8-41ba-8e8c-e85cdef216de" providerId="ADAL" clId="{89AC908D-E577-48B3-B929-6A7569139FFF}" dt="2026-03-22T21:25:19.100" v="53" actId="2696"/>
        <pc:sldMkLst>
          <pc:docMk/>
          <pc:sldMk cId="1440085608" sldId="744"/>
        </pc:sldMkLst>
      </pc:sldChg>
      <pc:sldChg chg="del">
        <pc:chgData name="Wittman, Barry" userId="bff186cd-6ce8-41ba-8e8c-e85cdef216de" providerId="ADAL" clId="{89AC908D-E577-48B3-B929-6A7569139FFF}" dt="2026-03-22T21:25:18.872" v="51" actId="2696"/>
        <pc:sldMkLst>
          <pc:docMk/>
          <pc:sldMk cId="4220154255" sldId="745"/>
        </pc:sldMkLst>
      </pc:sldChg>
      <pc:sldChg chg="del">
        <pc:chgData name="Wittman, Barry" userId="bff186cd-6ce8-41ba-8e8c-e85cdef216de" providerId="ADAL" clId="{89AC908D-E577-48B3-B929-6A7569139FFF}" dt="2026-03-22T21:27:19.912" v="84" actId="2696"/>
        <pc:sldMkLst>
          <pc:docMk/>
          <pc:sldMk cId="3537177874" sldId="746"/>
        </pc:sldMkLst>
      </pc:sldChg>
      <pc:sldChg chg="add del">
        <pc:chgData name="Wittman, Barry" userId="bff186cd-6ce8-41ba-8e8c-e85cdef216de" providerId="ADAL" clId="{89AC908D-E577-48B3-B929-6A7569139FFF}" dt="2026-03-22T21:28:36.856" v="123" actId="2696"/>
        <pc:sldMkLst>
          <pc:docMk/>
          <pc:sldMk cId="635954412" sldId="806"/>
        </pc:sldMkLst>
      </pc:sldChg>
      <pc:sldChg chg="add">
        <pc:chgData name="Wittman, Barry" userId="bff186cd-6ce8-41ba-8e8c-e85cdef216de" providerId="ADAL" clId="{89AC908D-E577-48B3-B929-6A7569139FFF}" dt="2026-03-22T21:27:21.905" v="85"/>
        <pc:sldMkLst>
          <pc:docMk/>
          <pc:sldMk cId="1284621864" sldId="807"/>
        </pc:sldMkLst>
      </pc:sldChg>
      <pc:sldChg chg="add">
        <pc:chgData name="Wittman, Barry" userId="bff186cd-6ce8-41ba-8e8c-e85cdef216de" providerId="ADAL" clId="{89AC908D-E577-48B3-B929-6A7569139FFF}" dt="2026-03-22T21:27:21.905" v="85"/>
        <pc:sldMkLst>
          <pc:docMk/>
          <pc:sldMk cId="4122871436" sldId="808"/>
        </pc:sldMkLst>
      </pc:sldChg>
      <pc:sldChg chg="modSp add modAnim">
        <pc:chgData name="Wittman, Barry" userId="bff186cd-6ce8-41ba-8e8c-e85cdef216de" providerId="ADAL" clId="{89AC908D-E577-48B3-B929-6A7569139FFF}" dt="2026-03-22T21:40:37.637" v="516"/>
        <pc:sldMkLst>
          <pc:docMk/>
          <pc:sldMk cId="3961059242" sldId="809"/>
        </pc:sldMkLst>
        <pc:spChg chg="mod">
          <ac:chgData name="Wittman, Barry" userId="bff186cd-6ce8-41ba-8e8c-e85cdef216de" providerId="ADAL" clId="{89AC908D-E577-48B3-B929-6A7569139FFF}" dt="2026-03-22T21:40:28.035" v="515"/>
          <ac:spMkLst>
            <pc:docMk/>
            <pc:sldMk cId="3961059242" sldId="809"/>
            <ac:spMk id="3" creationId="{00000000-0000-0000-0000-000000000000}"/>
          </ac:spMkLst>
        </pc:spChg>
      </pc:sldChg>
      <pc:sldChg chg="addSp delSp modSp add delAnim modAnim">
        <pc:chgData name="Wittman, Barry" userId="bff186cd-6ce8-41ba-8e8c-e85cdef216de" providerId="ADAL" clId="{89AC908D-E577-48B3-B929-6A7569139FFF}" dt="2026-03-22T21:42:45.791" v="573" actId="20577"/>
        <pc:sldMkLst>
          <pc:docMk/>
          <pc:sldMk cId="3725701634" sldId="810"/>
        </pc:sldMkLst>
        <pc:spChg chg="mod">
          <ac:chgData name="Wittman, Barry" userId="bff186cd-6ce8-41ba-8e8c-e85cdef216de" providerId="ADAL" clId="{89AC908D-E577-48B3-B929-6A7569139FFF}" dt="2026-03-22T21:42:45.791" v="573" actId="20577"/>
          <ac:spMkLst>
            <pc:docMk/>
            <pc:sldMk cId="3725701634" sldId="810"/>
            <ac:spMk id="3" creationId="{00000000-0000-0000-0000-000000000000}"/>
          </ac:spMkLst>
        </pc:spChg>
        <pc:spChg chg="add del mod">
          <ac:chgData name="Wittman, Barry" userId="bff186cd-6ce8-41ba-8e8c-e85cdef216de" providerId="ADAL" clId="{89AC908D-E577-48B3-B929-6A7569139FFF}" dt="2026-03-22T21:41:11.256" v="524" actId="478"/>
          <ac:spMkLst>
            <pc:docMk/>
            <pc:sldMk cId="3725701634" sldId="810"/>
            <ac:spMk id="4" creationId="{00000000-0000-0000-0000-000000000000}"/>
          </ac:spMkLst>
        </pc:spChg>
        <pc:spChg chg="add del mod">
          <ac:chgData name="Wittman, Barry" userId="bff186cd-6ce8-41ba-8e8c-e85cdef216de" providerId="ADAL" clId="{89AC908D-E577-48B3-B929-6A7569139FFF}" dt="2026-03-22T21:41:22.135" v="530" actId="478"/>
          <ac:spMkLst>
            <pc:docMk/>
            <pc:sldMk cId="3725701634" sldId="810"/>
            <ac:spMk id="39939" creationId="{00000000-0000-0000-0000-000000000000}"/>
          </ac:spMkLst>
        </pc:spChg>
        <pc:spChg chg="add mod">
          <ac:chgData name="Wittman, Barry" userId="bff186cd-6ce8-41ba-8e8c-e85cdef216de" providerId="ADAL" clId="{89AC908D-E577-48B3-B929-6A7569139FFF}" dt="2026-03-22T21:41:36.490" v="537"/>
          <ac:spMkLst>
            <pc:docMk/>
            <pc:sldMk cId="3725701634" sldId="810"/>
            <ac:spMk id="39940" creationId="{00000000-0000-0000-0000-000000000000}"/>
          </ac:spMkLst>
        </pc:spChg>
        <pc:graphicFrameChg chg="del mod replId">
          <ac:chgData name="Wittman, Barry" userId="bff186cd-6ce8-41ba-8e8c-e85cdef216de" providerId="ADAL" clId="{89AC908D-E577-48B3-B929-6A7569139FFF}" dt="2026-03-22T21:41:04.828" v="522"/>
          <ac:graphicFrameMkLst>
            <pc:docMk/>
            <pc:sldMk cId="3725701634" sldId="810"/>
            <ac:graphicFrameMk id="5" creationId="{00000000-0000-0000-0000-000000000000}"/>
          </ac:graphicFrameMkLst>
        </pc:graphicFrameChg>
        <pc:graphicFrameChg chg="del mod replId">
          <ac:chgData name="Wittman, Barry" userId="bff186cd-6ce8-41ba-8e8c-e85cdef216de" providerId="ADAL" clId="{89AC908D-E577-48B3-B929-6A7569139FFF}" dt="2026-03-22T21:41:17.599" v="528"/>
          <ac:graphicFrameMkLst>
            <pc:docMk/>
            <pc:sldMk cId="3725701634" sldId="810"/>
            <ac:graphicFrameMk id="7" creationId="{00000000-0000-0000-0000-000000000000}"/>
          </ac:graphicFrameMkLst>
        </pc:graphicFrameChg>
        <pc:graphicFrameChg chg="del mod replId">
          <ac:chgData name="Wittman, Barry" userId="bff186cd-6ce8-41ba-8e8c-e85cdef216de" providerId="ADAL" clId="{89AC908D-E577-48B3-B929-6A7569139FFF}" dt="2026-03-22T21:41:32.460" v="536"/>
          <ac:graphicFrameMkLst>
            <pc:docMk/>
            <pc:sldMk cId="3725701634" sldId="810"/>
            <ac:graphicFrameMk id="9" creationId="{00000000-0000-0000-0000-000000000000}"/>
          </ac:graphicFrameMkLst>
        </pc:graphicFrameChg>
      </pc:sldChg>
      <pc:sldChg chg="modSp add modAnim">
        <pc:chgData name="Wittman, Barry" userId="bff186cd-6ce8-41ba-8e8c-e85cdef216de" providerId="ADAL" clId="{89AC908D-E577-48B3-B929-6A7569139FFF}" dt="2026-03-22T21:48:50.024" v="700"/>
        <pc:sldMkLst>
          <pc:docMk/>
          <pc:sldMk cId="2847708553" sldId="811"/>
        </pc:sldMkLst>
        <pc:spChg chg="mod">
          <ac:chgData name="Wittman, Barry" userId="bff186cd-6ce8-41ba-8e8c-e85cdef216de" providerId="ADAL" clId="{89AC908D-E577-48B3-B929-6A7569139FFF}" dt="2026-03-22T21:43:39.609" v="587" actId="20577"/>
          <ac:spMkLst>
            <pc:docMk/>
            <pc:sldMk cId="2847708553" sldId="811"/>
            <ac:spMk id="2" creationId="{00000000-0000-0000-0000-000000000000}"/>
          </ac:spMkLst>
        </pc:spChg>
        <pc:spChg chg="mod">
          <ac:chgData name="Wittman, Barry" userId="bff186cd-6ce8-41ba-8e8c-e85cdef216de" providerId="ADAL" clId="{89AC908D-E577-48B3-B929-6A7569139FFF}" dt="2026-03-22T21:48:50.024" v="700"/>
          <ac:spMkLst>
            <pc:docMk/>
            <pc:sldMk cId="2847708553" sldId="811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89AC908D-E577-48B3-B929-6A7569139FFF}" dt="2026-03-22T21:50:16.412" v="745"/>
        <pc:sldMkLst>
          <pc:docMk/>
          <pc:sldMk cId="91998045" sldId="812"/>
        </pc:sldMkLst>
        <pc:spChg chg="mod">
          <ac:chgData name="Wittman, Barry" userId="bff186cd-6ce8-41ba-8e8c-e85cdef216de" providerId="ADAL" clId="{89AC908D-E577-48B3-B929-6A7569139FFF}" dt="2026-03-22T21:50:11.853" v="744" actId="20577"/>
          <ac:spMkLst>
            <pc:docMk/>
            <pc:sldMk cId="91998045" sldId="812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89AC908D-E577-48B3-B929-6A7569139FFF}" dt="2026-03-22T21:51:10.357" v="761" actId="114"/>
        <pc:sldMkLst>
          <pc:docMk/>
          <pc:sldMk cId="3741420944" sldId="813"/>
        </pc:sldMkLst>
        <pc:spChg chg="mod">
          <ac:chgData name="Wittman, Barry" userId="bff186cd-6ce8-41ba-8e8c-e85cdef216de" providerId="ADAL" clId="{89AC908D-E577-48B3-B929-6A7569139FFF}" dt="2026-03-22T21:51:10.357" v="761" actId="114"/>
          <ac:spMkLst>
            <pc:docMk/>
            <pc:sldMk cId="3741420944" sldId="813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89AC908D-E577-48B3-B929-6A7569139FFF}" dt="2026-03-22T22:01:59.064" v="1017" actId="113"/>
        <pc:sldMkLst>
          <pc:docMk/>
          <pc:sldMk cId="3874924347" sldId="814"/>
        </pc:sldMkLst>
        <pc:spChg chg="mod">
          <ac:chgData name="Wittman, Barry" userId="bff186cd-6ce8-41ba-8e8c-e85cdef216de" providerId="ADAL" clId="{89AC908D-E577-48B3-B929-6A7569139FFF}" dt="2026-03-22T22:01:59.064" v="1017" actId="113"/>
          <ac:spMkLst>
            <pc:docMk/>
            <pc:sldMk cId="3874924347" sldId="814"/>
            <ac:spMk id="3" creationId="{00000000-0000-0000-0000-000000000000}"/>
          </ac:spMkLst>
        </pc:spChg>
      </pc:sldChg>
      <pc:sldChg chg="add del">
        <pc:chgData name="Wittman, Barry" userId="bff186cd-6ce8-41ba-8e8c-e85cdef216de" providerId="ADAL" clId="{89AC908D-E577-48B3-B929-6A7569139FFF}" dt="2026-03-22T21:28:30.483" v="107" actId="2696"/>
        <pc:sldMkLst>
          <pc:docMk/>
          <pc:sldMk cId="2274994895" sldId="816"/>
        </pc:sldMkLst>
      </pc:sldChg>
      <pc:sldChg chg="modSp add del">
        <pc:chgData name="Wittman, Barry" userId="bff186cd-6ce8-41ba-8e8c-e85cdef216de" providerId="ADAL" clId="{89AC908D-E577-48B3-B929-6A7569139FFF}" dt="2026-03-22T21:28:30.499" v="108" actId="2696"/>
        <pc:sldMkLst>
          <pc:docMk/>
          <pc:sldMk cId="3334977238" sldId="817"/>
        </pc:sldMkLst>
        <pc:spChg chg="mod">
          <ac:chgData name="Wittman, Barry" userId="bff186cd-6ce8-41ba-8e8c-e85cdef216de" providerId="ADAL" clId="{89AC908D-E577-48B3-B929-6A7569139FFF}" dt="2026-03-22T21:27:22.309" v="95" actId="27636"/>
          <ac:spMkLst>
            <pc:docMk/>
            <pc:sldMk cId="3334977238" sldId="817"/>
            <ac:spMk id="2" creationId="{00000000-0000-0000-0000-000000000000}"/>
          </ac:spMkLst>
        </pc:spChg>
        <pc:spChg chg="mod">
          <ac:chgData name="Wittman, Barry" userId="bff186cd-6ce8-41ba-8e8c-e85cdef216de" providerId="ADAL" clId="{89AC908D-E577-48B3-B929-6A7569139FFF}" dt="2026-03-22T21:27:22.294" v="94" actId="27636"/>
          <ac:spMkLst>
            <pc:docMk/>
            <pc:sldMk cId="3334977238" sldId="817"/>
            <ac:spMk id="3" creationId="{00000000-0000-0000-0000-000000000000}"/>
          </ac:spMkLst>
        </pc:spChg>
      </pc:sldChg>
      <pc:sldChg chg="modSp add del">
        <pc:chgData name="Wittman, Barry" userId="bff186cd-6ce8-41ba-8e8c-e85cdef216de" providerId="ADAL" clId="{89AC908D-E577-48B3-B929-6A7569139FFF}" dt="2026-03-22T21:28:30.532" v="109" actId="2696"/>
        <pc:sldMkLst>
          <pc:docMk/>
          <pc:sldMk cId="4087141622" sldId="818"/>
        </pc:sldMkLst>
        <pc:spChg chg="mod">
          <ac:chgData name="Wittman, Barry" userId="bff186cd-6ce8-41ba-8e8c-e85cdef216de" providerId="ADAL" clId="{89AC908D-E577-48B3-B929-6A7569139FFF}" dt="2026-03-22T21:27:22.325" v="96" actId="27636"/>
          <ac:spMkLst>
            <pc:docMk/>
            <pc:sldMk cId="4087141622" sldId="818"/>
            <ac:spMk id="3" creationId="{00000000-0000-0000-0000-000000000000}"/>
          </ac:spMkLst>
        </pc:spChg>
      </pc:sldChg>
      <pc:sldChg chg="add del">
        <pc:chgData name="Wittman, Barry" userId="bff186cd-6ce8-41ba-8e8c-e85cdef216de" providerId="ADAL" clId="{89AC908D-E577-48B3-B929-6A7569139FFF}" dt="2026-03-22T21:28:30.564" v="110" actId="2696"/>
        <pc:sldMkLst>
          <pc:docMk/>
          <pc:sldMk cId="3374010762" sldId="819"/>
        </pc:sldMkLst>
      </pc:sldChg>
      <pc:sldChg chg="modSp add del">
        <pc:chgData name="Wittman, Barry" userId="bff186cd-6ce8-41ba-8e8c-e85cdef216de" providerId="ADAL" clId="{89AC908D-E577-48B3-B929-6A7569139FFF}" dt="2026-03-22T21:28:30.579" v="111" actId="2696"/>
        <pc:sldMkLst>
          <pc:docMk/>
          <pc:sldMk cId="84095430" sldId="820"/>
        </pc:sldMkLst>
        <pc:spChg chg="mod">
          <ac:chgData name="Wittman, Barry" userId="bff186cd-6ce8-41ba-8e8c-e85cdef216de" providerId="ADAL" clId="{89AC908D-E577-48B3-B929-6A7569139FFF}" dt="2026-03-22T21:27:22.340" v="97" actId="27636"/>
          <ac:spMkLst>
            <pc:docMk/>
            <pc:sldMk cId="84095430" sldId="820"/>
            <ac:spMk id="3" creationId="{00000000-0000-0000-0000-000000000000}"/>
          </ac:spMkLst>
        </pc:spChg>
      </pc:sldChg>
      <pc:sldChg chg="add del">
        <pc:chgData name="Wittman, Barry" userId="bff186cd-6ce8-41ba-8e8c-e85cdef216de" providerId="ADAL" clId="{89AC908D-E577-48B3-B929-6A7569139FFF}" dt="2026-03-22T21:28:30.595" v="112" actId="2696"/>
        <pc:sldMkLst>
          <pc:docMk/>
          <pc:sldMk cId="3880163079" sldId="821"/>
        </pc:sldMkLst>
      </pc:sldChg>
      <pc:sldChg chg="add del">
        <pc:chgData name="Wittman, Barry" userId="bff186cd-6ce8-41ba-8e8c-e85cdef216de" providerId="ADAL" clId="{89AC908D-E577-48B3-B929-6A7569139FFF}" dt="2026-03-22T21:28:30.626" v="113" actId="2696"/>
        <pc:sldMkLst>
          <pc:docMk/>
          <pc:sldMk cId="56529125" sldId="822"/>
        </pc:sldMkLst>
      </pc:sldChg>
      <pc:sldChg chg="add del">
        <pc:chgData name="Wittman, Barry" userId="bff186cd-6ce8-41ba-8e8c-e85cdef216de" providerId="ADAL" clId="{89AC908D-E577-48B3-B929-6A7569139FFF}" dt="2026-03-22T21:28:30.642" v="114" actId="2696"/>
        <pc:sldMkLst>
          <pc:docMk/>
          <pc:sldMk cId="1588077491" sldId="823"/>
        </pc:sldMkLst>
      </pc:sldChg>
      <pc:sldChg chg="add del">
        <pc:chgData name="Wittman, Barry" userId="bff186cd-6ce8-41ba-8e8c-e85cdef216de" providerId="ADAL" clId="{89AC908D-E577-48B3-B929-6A7569139FFF}" dt="2026-03-22T21:28:30.657" v="115" actId="2696"/>
        <pc:sldMkLst>
          <pc:docMk/>
          <pc:sldMk cId="2057725635" sldId="824"/>
        </pc:sldMkLst>
      </pc:sldChg>
      <pc:sldChg chg="modSp add del">
        <pc:chgData name="Wittman, Barry" userId="bff186cd-6ce8-41ba-8e8c-e85cdef216de" providerId="ADAL" clId="{89AC908D-E577-48B3-B929-6A7569139FFF}" dt="2026-03-22T21:28:30.673" v="116" actId="2696"/>
        <pc:sldMkLst>
          <pc:docMk/>
          <pc:sldMk cId="1480545080" sldId="825"/>
        </pc:sldMkLst>
        <pc:spChg chg="mod">
          <ac:chgData name="Wittman, Barry" userId="bff186cd-6ce8-41ba-8e8c-e85cdef216de" providerId="ADAL" clId="{89AC908D-E577-48B3-B929-6A7569139FFF}" dt="2026-03-22T21:27:22.340" v="98" actId="27636"/>
          <ac:spMkLst>
            <pc:docMk/>
            <pc:sldMk cId="1480545080" sldId="825"/>
            <ac:spMk id="3" creationId="{00000000-0000-0000-0000-000000000000}"/>
          </ac:spMkLst>
        </pc:spChg>
      </pc:sldChg>
      <pc:sldChg chg="modSp add del">
        <pc:chgData name="Wittman, Barry" userId="bff186cd-6ce8-41ba-8e8c-e85cdef216de" providerId="ADAL" clId="{89AC908D-E577-48B3-B929-6A7569139FFF}" dt="2026-03-22T21:28:30.689" v="117" actId="2696"/>
        <pc:sldMkLst>
          <pc:docMk/>
          <pc:sldMk cId="187974011" sldId="826"/>
        </pc:sldMkLst>
        <pc:spChg chg="mod">
          <ac:chgData name="Wittman, Barry" userId="bff186cd-6ce8-41ba-8e8c-e85cdef216de" providerId="ADAL" clId="{89AC908D-E577-48B3-B929-6A7569139FFF}" dt="2026-03-22T21:27:22.356" v="99" actId="27636"/>
          <ac:spMkLst>
            <pc:docMk/>
            <pc:sldMk cId="187974011" sldId="826"/>
            <ac:spMk id="3" creationId="{00000000-0000-0000-0000-000000000000}"/>
          </ac:spMkLst>
        </pc:spChg>
      </pc:sldChg>
      <pc:sldChg chg="modSp add del">
        <pc:chgData name="Wittman, Barry" userId="bff186cd-6ce8-41ba-8e8c-e85cdef216de" providerId="ADAL" clId="{89AC908D-E577-48B3-B929-6A7569139FFF}" dt="2026-03-22T21:28:30.704" v="118" actId="2696"/>
        <pc:sldMkLst>
          <pc:docMk/>
          <pc:sldMk cId="125561193" sldId="827"/>
        </pc:sldMkLst>
        <pc:spChg chg="mod">
          <ac:chgData name="Wittman, Barry" userId="bff186cd-6ce8-41ba-8e8c-e85cdef216de" providerId="ADAL" clId="{89AC908D-E577-48B3-B929-6A7569139FFF}" dt="2026-03-22T21:27:22.356" v="100" actId="27636"/>
          <ac:spMkLst>
            <pc:docMk/>
            <pc:sldMk cId="125561193" sldId="827"/>
            <ac:spMk id="2" creationId="{00000000-0000-0000-0000-000000000000}"/>
          </ac:spMkLst>
        </pc:spChg>
      </pc:sldChg>
      <pc:sldChg chg="modSp add del">
        <pc:chgData name="Wittman, Barry" userId="bff186cd-6ce8-41ba-8e8c-e85cdef216de" providerId="ADAL" clId="{89AC908D-E577-48B3-B929-6A7569139FFF}" dt="2026-03-22T21:28:30.736" v="119" actId="2696"/>
        <pc:sldMkLst>
          <pc:docMk/>
          <pc:sldMk cId="631554030" sldId="828"/>
        </pc:sldMkLst>
        <pc:spChg chg="mod">
          <ac:chgData name="Wittman, Barry" userId="bff186cd-6ce8-41ba-8e8c-e85cdef216de" providerId="ADAL" clId="{89AC908D-E577-48B3-B929-6A7569139FFF}" dt="2026-03-22T21:27:22.356" v="101" actId="27636"/>
          <ac:spMkLst>
            <pc:docMk/>
            <pc:sldMk cId="631554030" sldId="828"/>
            <ac:spMk id="2" creationId="{00000000-0000-0000-0000-000000000000}"/>
          </ac:spMkLst>
        </pc:spChg>
      </pc:sldChg>
      <pc:sldChg chg="modSp add del">
        <pc:chgData name="Wittman, Barry" userId="bff186cd-6ce8-41ba-8e8c-e85cdef216de" providerId="ADAL" clId="{89AC908D-E577-48B3-B929-6A7569139FFF}" dt="2026-03-22T21:28:30.751" v="120" actId="2696"/>
        <pc:sldMkLst>
          <pc:docMk/>
          <pc:sldMk cId="1527422637" sldId="829"/>
        </pc:sldMkLst>
        <pc:spChg chg="mod">
          <ac:chgData name="Wittman, Barry" userId="bff186cd-6ce8-41ba-8e8c-e85cdef216de" providerId="ADAL" clId="{89AC908D-E577-48B3-B929-6A7569139FFF}" dt="2026-03-22T21:27:22.356" v="102" actId="27636"/>
          <ac:spMkLst>
            <pc:docMk/>
            <pc:sldMk cId="1527422637" sldId="829"/>
            <ac:spMk id="2" creationId="{00000000-0000-0000-0000-000000000000}"/>
          </ac:spMkLst>
        </pc:spChg>
        <pc:spChg chg="mod">
          <ac:chgData name="Wittman, Barry" userId="bff186cd-6ce8-41ba-8e8c-e85cdef216de" providerId="ADAL" clId="{89AC908D-E577-48B3-B929-6A7569139FFF}" dt="2026-03-22T21:27:22.372" v="103" actId="27636"/>
          <ac:spMkLst>
            <pc:docMk/>
            <pc:sldMk cId="1527422637" sldId="829"/>
            <ac:spMk id="3" creationId="{00000000-0000-0000-0000-000000000000}"/>
          </ac:spMkLst>
        </pc:spChg>
      </pc:sldChg>
      <pc:sldChg chg="modSp add del">
        <pc:chgData name="Wittman, Barry" userId="bff186cd-6ce8-41ba-8e8c-e85cdef216de" providerId="ADAL" clId="{89AC908D-E577-48B3-B929-6A7569139FFF}" dt="2026-03-22T21:28:31.619" v="121" actId="2696"/>
        <pc:sldMkLst>
          <pc:docMk/>
          <pc:sldMk cId="526085005" sldId="830"/>
        </pc:sldMkLst>
        <pc:spChg chg="mod">
          <ac:chgData name="Wittman, Barry" userId="bff186cd-6ce8-41ba-8e8c-e85cdef216de" providerId="ADAL" clId="{89AC908D-E577-48B3-B929-6A7569139FFF}" dt="2026-03-22T21:27:22.372" v="104" actId="27636"/>
          <ac:spMkLst>
            <pc:docMk/>
            <pc:sldMk cId="526085005" sldId="830"/>
            <ac:spMk id="3" creationId="{00000000-0000-0000-0000-000000000000}"/>
          </ac:spMkLst>
        </pc:spChg>
      </pc:sldChg>
      <pc:sldChg chg="modSp add del">
        <pc:chgData name="Wittman, Barry" userId="bff186cd-6ce8-41ba-8e8c-e85cdef216de" providerId="ADAL" clId="{89AC908D-E577-48B3-B929-6A7569139FFF}" dt="2026-03-22T21:28:31.619" v="122" actId="2696"/>
        <pc:sldMkLst>
          <pc:docMk/>
          <pc:sldMk cId="393586270" sldId="831"/>
        </pc:sldMkLst>
        <pc:spChg chg="mod">
          <ac:chgData name="Wittman, Barry" userId="bff186cd-6ce8-41ba-8e8c-e85cdef216de" providerId="ADAL" clId="{89AC908D-E577-48B3-B929-6A7569139FFF}" dt="2026-03-22T21:27:22.387" v="105" actId="27636"/>
          <ac:spMkLst>
            <pc:docMk/>
            <pc:sldMk cId="393586270" sldId="831"/>
            <ac:spMk id="3" creationId="{00000000-0000-0000-0000-000000000000}"/>
          </ac:spMkLst>
        </pc:spChg>
      </pc:sldChg>
      <pc:sldChg chg="add">
        <pc:chgData name="Wittman, Barry" userId="bff186cd-6ce8-41ba-8e8c-e85cdef216de" providerId="ADAL" clId="{89AC908D-E577-48B3-B929-6A7569139FFF}" dt="2026-03-22T21:27:21.905" v="85"/>
        <pc:sldMkLst>
          <pc:docMk/>
          <pc:sldMk cId="2158076145" sldId="832"/>
        </pc:sldMkLst>
      </pc:sldChg>
      <pc:sldChg chg="modSp add modAnim">
        <pc:chgData name="Wittman, Barry" userId="bff186cd-6ce8-41ba-8e8c-e85cdef216de" providerId="ADAL" clId="{89AC908D-E577-48B3-B929-6A7569139FFF}" dt="2026-03-22T21:29:49.068" v="247"/>
        <pc:sldMkLst>
          <pc:docMk/>
          <pc:sldMk cId="2026980640" sldId="833"/>
        </pc:sldMkLst>
        <pc:spChg chg="mod">
          <ac:chgData name="Wittman, Barry" userId="bff186cd-6ce8-41ba-8e8c-e85cdef216de" providerId="ADAL" clId="{89AC908D-E577-48B3-B929-6A7569139FFF}" dt="2026-03-22T21:29:40.200" v="245"/>
          <ac:spMkLst>
            <pc:docMk/>
            <pc:sldMk cId="2026980640" sldId="833"/>
            <ac:spMk id="5" creationId="{00000000-0000-0000-0000-000000000000}"/>
          </ac:spMkLst>
        </pc:spChg>
      </pc:sldChg>
      <pc:sldChg chg="modSp add modAnim">
        <pc:chgData name="Wittman, Barry" userId="bff186cd-6ce8-41ba-8e8c-e85cdef216de" providerId="ADAL" clId="{89AC908D-E577-48B3-B929-6A7569139FFF}" dt="2026-03-22T21:30:55.938" v="287"/>
        <pc:sldMkLst>
          <pc:docMk/>
          <pc:sldMk cId="3161125149" sldId="834"/>
        </pc:sldMkLst>
        <pc:spChg chg="mod">
          <ac:chgData name="Wittman, Barry" userId="bff186cd-6ce8-41ba-8e8c-e85cdef216de" providerId="ADAL" clId="{89AC908D-E577-48B3-B929-6A7569139FFF}" dt="2026-03-22T21:30:50.476" v="286" actId="20577"/>
          <ac:spMkLst>
            <pc:docMk/>
            <pc:sldMk cId="3161125149" sldId="834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89AC908D-E577-48B3-B929-6A7569139FFF}" dt="2026-03-22T21:32:21.895" v="322" actId="16959"/>
        <pc:sldMkLst>
          <pc:docMk/>
          <pc:sldMk cId="1356316893" sldId="835"/>
        </pc:sldMkLst>
        <pc:spChg chg="mod">
          <ac:chgData name="Wittman, Barry" userId="bff186cd-6ce8-41ba-8e8c-e85cdef216de" providerId="ADAL" clId="{89AC908D-E577-48B3-B929-6A7569139FFF}" dt="2026-03-22T21:32:21.895" v="322" actId="16959"/>
          <ac:spMkLst>
            <pc:docMk/>
            <pc:sldMk cId="1356316893" sldId="835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89AC908D-E577-48B3-B929-6A7569139FFF}" dt="2026-03-22T21:33:07.424" v="346"/>
        <pc:sldMkLst>
          <pc:docMk/>
          <pc:sldMk cId="506355302" sldId="836"/>
        </pc:sldMkLst>
        <pc:spChg chg="mod">
          <ac:chgData name="Wittman, Barry" userId="bff186cd-6ce8-41ba-8e8c-e85cdef216de" providerId="ADAL" clId="{89AC908D-E577-48B3-B929-6A7569139FFF}" dt="2026-03-22T21:33:07.424" v="346"/>
          <ac:spMkLst>
            <pc:docMk/>
            <pc:sldMk cId="506355302" sldId="836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89AC908D-E577-48B3-B929-6A7569139FFF}" dt="2026-03-22T21:33:42.455" v="357" actId="1036"/>
        <pc:sldMkLst>
          <pc:docMk/>
          <pc:sldMk cId="2091661641" sldId="837"/>
        </pc:sldMkLst>
        <pc:spChg chg="mod">
          <ac:chgData name="Wittman, Barry" userId="bff186cd-6ce8-41ba-8e8c-e85cdef216de" providerId="ADAL" clId="{89AC908D-E577-48B3-B929-6A7569139FFF}" dt="2026-03-22T21:33:38.474" v="356" actId="20577"/>
          <ac:spMkLst>
            <pc:docMk/>
            <pc:sldMk cId="2091661641" sldId="837"/>
            <ac:spMk id="3" creationId="{00000000-0000-0000-0000-000000000000}"/>
          </ac:spMkLst>
        </pc:spChg>
        <pc:grpChg chg="mod">
          <ac:chgData name="Wittman, Barry" userId="bff186cd-6ce8-41ba-8e8c-e85cdef216de" providerId="ADAL" clId="{89AC908D-E577-48B3-B929-6A7569139FFF}" dt="2026-03-22T21:33:42.455" v="357" actId="1036"/>
          <ac:grpSpMkLst>
            <pc:docMk/>
            <pc:sldMk cId="2091661641" sldId="837"/>
            <ac:grpSpMk id="4" creationId="{00000000-0000-0000-0000-000000000000}"/>
          </ac:grpSpMkLst>
        </pc:grpChg>
      </pc:sldChg>
      <pc:sldChg chg="modSp add modAnim">
        <pc:chgData name="Wittman, Barry" userId="bff186cd-6ce8-41ba-8e8c-e85cdef216de" providerId="ADAL" clId="{89AC908D-E577-48B3-B929-6A7569139FFF}" dt="2026-03-22T21:35:52.172" v="421" actId="20577"/>
        <pc:sldMkLst>
          <pc:docMk/>
          <pc:sldMk cId="2119422578" sldId="838"/>
        </pc:sldMkLst>
        <pc:spChg chg="mod">
          <ac:chgData name="Wittman, Barry" userId="bff186cd-6ce8-41ba-8e8c-e85cdef216de" providerId="ADAL" clId="{89AC908D-E577-48B3-B929-6A7569139FFF}" dt="2026-03-22T21:27:22.096" v="88" actId="27636"/>
          <ac:spMkLst>
            <pc:docMk/>
            <pc:sldMk cId="2119422578" sldId="838"/>
            <ac:spMk id="2" creationId="{00000000-0000-0000-0000-000000000000}"/>
          </ac:spMkLst>
        </pc:spChg>
        <pc:spChg chg="mod">
          <ac:chgData name="Wittman, Barry" userId="bff186cd-6ce8-41ba-8e8c-e85cdef216de" providerId="ADAL" clId="{89AC908D-E577-48B3-B929-6A7569139FFF}" dt="2026-03-22T21:35:52.172" v="421" actId="20577"/>
          <ac:spMkLst>
            <pc:docMk/>
            <pc:sldMk cId="2119422578" sldId="838"/>
            <ac:spMk id="3" creationId="{00000000-0000-0000-0000-000000000000}"/>
          </ac:spMkLst>
        </pc:spChg>
      </pc:sldChg>
      <pc:sldChg chg="modSp add ord">
        <pc:chgData name="Wittman, Barry" userId="bff186cd-6ce8-41ba-8e8c-e85cdef216de" providerId="ADAL" clId="{89AC908D-E577-48B3-B929-6A7569139FFF}" dt="2026-03-22T21:29:09.917" v="235" actId="20577"/>
        <pc:sldMkLst>
          <pc:docMk/>
          <pc:sldMk cId="2363746412" sldId="839"/>
        </pc:sldMkLst>
        <pc:spChg chg="mod">
          <ac:chgData name="Wittman, Barry" userId="bff186cd-6ce8-41ba-8e8c-e85cdef216de" providerId="ADAL" clId="{89AC908D-E577-48B3-B929-6A7569139FFF}" dt="2026-03-22T21:29:03.488" v="207" actId="20577"/>
          <ac:spMkLst>
            <pc:docMk/>
            <pc:sldMk cId="2363746412" sldId="839"/>
            <ac:spMk id="2" creationId="{C491EF72-6078-4DAF-8F88-17360A10039E}"/>
          </ac:spMkLst>
        </pc:spChg>
        <pc:spChg chg="mod">
          <ac:chgData name="Wittman, Barry" userId="bff186cd-6ce8-41ba-8e8c-e85cdef216de" providerId="ADAL" clId="{89AC908D-E577-48B3-B929-6A7569139FFF}" dt="2026-03-22T21:29:09.917" v="235" actId="20577"/>
          <ac:spMkLst>
            <pc:docMk/>
            <pc:sldMk cId="2363746412" sldId="839"/>
            <ac:spMk id="3" creationId="{271EC41E-68DD-4FCE-8CD0-BB812EC9732F}"/>
          </ac:spMkLst>
        </pc:spChg>
      </pc:sldChg>
      <pc:sldChg chg="modSp add">
        <pc:chgData name="Wittman, Barry" userId="bff186cd-6ce8-41ba-8e8c-e85cdef216de" providerId="ADAL" clId="{89AC908D-E577-48B3-B929-6A7569139FFF}" dt="2026-03-22T22:05:34.547" v="1037" actId="20577"/>
        <pc:sldMkLst>
          <pc:docMk/>
          <pc:sldMk cId="572175593" sldId="840"/>
        </pc:sldMkLst>
        <pc:spChg chg="mod">
          <ac:chgData name="Wittman, Barry" userId="bff186cd-6ce8-41ba-8e8c-e85cdef216de" providerId="ADAL" clId="{89AC908D-E577-48B3-B929-6A7569139FFF}" dt="2026-03-22T22:05:34.547" v="1037" actId="20577"/>
          <ac:spMkLst>
            <pc:docMk/>
            <pc:sldMk cId="572175593" sldId="840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08E5F746-5F08-44E1-B1C0-778848F953F5}"/>
    <pc:docChg chg="custSel addSld delSld modSld">
      <pc:chgData name="Wittman, Barry" userId="bff186cd-6ce8-41ba-8e8c-e85cdef216de" providerId="ADAL" clId="{08E5F746-5F08-44E1-B1C0-778848F953F5}" dt="2026-02-02T18:56:42.492" v="567" actId="20577"/>
      <pc:docMkLst>
        <pc:docMk/>
      </pc:docMkLst>
      <pc:sldChg chg="modSp">
        <pc:chgData name="Wittman, Barry" userId="bff186cd-6ce8-41ba-8e8c-e85cdef216de" providerId="ADAL" clId="{08E5F746-5F08-44E1-B1C0-778848F953F5}" dt="2026-02-02T18:32:49.762" v="8" actId="20577"/>
        <pc:sldMkLst>
          <pc:docMk/>
          <pc:sldMk cId="0" sldId="256"/>
        </pc:sldMkLst>
        <pc:spChg chg="mod">
          <ac:chgData name="Wittman, Barry" userId="bff186cd-6ce8-41ba-8e8c-e85cdef216de" providerId="ADAL" clId="{08E5F746-5F08-44E1-B1C0-778848F953F5}" dt="2026-02-02T18:32:49.762" v="8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08E5F746-5F08-44E1-B1C0-778848F953F5}" dt="2026-02-02T18:56:42.492" v="567" actId="20577"/>
        <pc:sldMkLst>
          <pc:docMk/>
          <pc:sldMk cId="0" sldId="297"/>
        </pc:sldMkLst>
        <pc:spChg chg="mod">
          <ac:chgData name="Wittman, Barry" userId="bff186cd-6ce8-41ba-8e8c-e85cdef216de" providerId="ADAL" clId="{08E5F746-5F08-44E1-B1C0-778848F953F5}" dt="2026-02-02T18:56:42.492" v="567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08E5F746-5F08-44E1-B1C0-778848F953F5}" dt="2026-02-02T18:56:26.615" v="564" actId="20577"/>
        <pc:sldMkLst>
          <pc:docMk/>
          <pc:sldMk cId="0" sldId="298"/>
        </pc:sldMkLst>
        <pc:spChg chg="mod">
          <ac:chgData name="Wittman, Barry" userId="bff186cd-6ce8-41ba-8e8c-e85cdef216de" providerId="ADAL" clId="{08E5F746-5F08-44E1-B1C0-778848F953F5}" dt="2026-02-02T18:56:26.615" v="564" actId="20577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08E5F746-5F08-44E1-B1C0-778848F953F5}" dt="2026-02-02T18:33:12.062" v="35" actId="20577"/>
        <pc:sldMkLst>
          <pc:docMk/>
          <pc:sldMk cId="0" sldId="313"/>
        </pc:sldMkLst>
        <pc:spChg chg="mod">
          <ac:chgData name="Wittman, Barry" userId="bff186cd-6ce8-41ba-8e8c-e85cdef216de" providerId="ADAL" clId="{08E5F746-5F08-44E1-B1C0-778848F953F5}" dt="2026-02-02T18:33:12.062" v="35" actId="20577"/>
          <ac:spMkLst>
            <pc:docMk/>
            <pc:sldMk cId="0" sldId="313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2448C1A6-9CB1-46F6-8BD4-46E1D129AF2D}"/>
    <pc:docChg chg="custSel modSld">
      <pc:chgData name="Wittman, Barry" userId="bff186cd-6ce8-41ba-8e8c-e85cdef216de" providerId="ADAL" clId="{2448C1A6-9CB1-46F6-8BD4-46E1D129AF2D}" dt="2026-02-04T18:55:24.226" v="1026" actId="113"/>
      <pc:docMkLst>
        <pc:docMk/>
      </pc:docMkLst>
      <pc:sldChg chg="modSp modAnim">
        <pc:chgData name="Wittman, Barry" userId="bff186cd-6ce8-41ba-8e8c-e85cdef216de" providerId="ADAL" clId="{2448C1A6-9CB1-46F6-8BD4-46E1D129AF2D}" dt="2026-02-04T18:55:24.226" v="1026" actId="113"/>
        <pc:sldMkLst>
          <pc:docMk/>
          <pc:sldMk cId="0" sldId="297"/>
        </pc:sldMkLst>
        <pc:spChg chg="mod">
          <ac:chgData name="Wittman, Barry" userId="bff186cd-6ce8-41ba-8e8c-e85cdef216de" providerId="ADAL" clId="{2448C1A6-9CB1-46F6-8BD4-46E1D129AF2D}" dt="2026-02-04T18:55:24.226" v="1026" actId="113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2448C1A6-9CB1-46F6-8BD4-46E1D129AF2D}" dt="2026-02-04T18:55:06.600" v="1000" actId="6549"/>
        <pc:sldMkLst>
          <pc:docMk/>
          <pc:sldMk cId="0" sldId="298"/>
        </pc:sldMkLst>
        <pc:spChg chg="mod">
          <ac:chgData name="Wittman, Barry" userId="bff186cd-6ce8-41ba-8e8c-e85cdef216de" providerId="ADAL" clId="{2448C1A6-9CB1-46F6-8BD4-46E1D129AF2D}" dt="2026-02-04T18:55:06.600" v="1000" actId="6549"/>
          <ac:spMkLst>
            <pc:docMk/>
            <pc:sldMk cId="0" sldId="298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8828B07D-690C-4631-80EC-ACA5F286CD88}"/>
    <pc:docChg chg="undo custSel addSld delSld modSld sldOrd">
      <pc:chgData name="Wittman, Barry" userId="bff186cd-6ce8-41ba-8e8c-e85cdef216de" providerId="ADAL" clId="{8828B07D-690C-4631-80EC-ACA5F286CD88}" dt="2026-03-14T21:50:57.866" v="1119" actId="20577"/>
      <pc:docMkLst>
        <pc:docMk/>
      </pc:docMkLst>
      <pc:sldChg chg="modSp">
        <pc:chgData name="Wittman, Barry" userId="bff186cd-6ce8-41ba-8e8c-e85cdef216de" providerId="ADAL" clId="{8828B07D-690C-4631-80EC-ACA5F286CD88}" dt="2026-03-14T21:14:41.369" v="7" actId="20577"/>
        <pc:sldMkLst>
          <pc:docMk/>
          <pc:sldMk cId="0" sldId="256"/>
        </pc:sldMkLst>
        <pc:spChg chg="mod">
          <ac:chgData name="Wittman, Barry" userId="bff186cd-6ce8-41ba-8e8c-e85cdef216de" providerId="ADAL" clId="{8828B07D-690C-4631-80EC-ACA5F286CD88}" dt="2026-03-14T21:14:41.369" v="7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8828B07D-690C-4631-80EC-ACA5F286CD88}" dt="2026-03-14T21:45:14.513" v="1047" actId="20577"/>
        <pc:sldMkLst>
          <pc:docMk/>
          <pc:sldMk cId="0" sldId="297"/>
        </pc:sldMkLst>
        <pc:spChg chg="mod">
          <ac:chgData name="Wittman, Barry" userId="bff186cd-6ce8-41ba-8e8c-e85cdef216de" providerId="ADAL" clId="{8828B07D-690C-4631-80EC-ACA5F286CD88}" dt="2026-03-14T21:45:14.513" v="1047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8828B07D-690C-4631-80EC-ACA5F286CD88}" dt="2026-03-14T21:45:00.479" v="1026" actId="20577"/>
        <pc:sldMkLst>
          <pc:docMk/>
          <pc:sldMk cId="0" sldId="298"/>
        </pc:sldMkLst>
        <pc:spChg chg="mod">
          <ac:chgData name="Wittman, Barry" userId="bff186cd-6ce8-41ba-8e8c-e85cdef216de" providerId="ADAL" clId="{8828B07D-690C-4631-80EC-ACA5F286CD88}" dt="2026-03-14T21:45:00.479" v="1026" actId="20577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8828B07D-690C-4631-80EC-ACA5F286CD88}" dt="2026-03-14T21:15:25.450" v="123" actId="20577"/>
        <pc:sldMkLst>
          <pc:docMk/>
          <pc:sldMk cId="0" sldId="313"/>
        </pc:sldMkLst>
        <pc:spChg chg="mod">
          <ac:chgData name="Wittman, Barry" userId="bff186cd-6ce8-41ba-8e8c-e85cdef216de" providerId="ADAL" clId="{8828B07D-690C-4631-80EC-ACA5F286CD88}" dt="2026-03-14T21:15:25.450" v="123" actId="20577"/>
          <ac:spMkLst>
            <pc:docMk/>
            <pc:sldMk cId="0" sldId="313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8828B07D-690C-4631-80EC-ACA5F286CD88}" dt="2026-03-14T21:50:57.866" v="1119" actId="20577"/>
        <pc:sldMkLst>
          <pc:docMk/>
          <pc:sldMk cId="2604824229" sldId="710"/>
        </pc:sldMkLst>
        <pc:spChg chg="mod">
          <ac:chgData name="Wittman, Barry" userId="bff186cd-6ce8-41ba-8e8c-e85cdef216de" providerId="ADAL" clId="{8828B07D-690C-4631-80EC-ACA5F286CD88}" dt="2026-03-14T21:50:57.866" v="1119" actId="20577"/>
          <ac:spMkLst>
            <pc:docMk/>
            <pc:sldMk cId="2604824229" sldId="710"/>
            <ac:spMk id="5" creationId="{C25D905A-F411-457A-BA23-5F8FE0AC44DA}"/>
          </ac:spMkLst>
        </pc:spChg>
      </pc:sldChg>
    </pc:docChg>
  </pc:docChgLst>
  <pc:docChgLst>
    <pc:chgData name="Wittman, Barry" userId="bff186cd-6ce8-41ba-8e8c-e85cdef216de" providerId="ADAL" clId="{62D27B2C-8304-4490-8D47-9853EB30F051}"/>
    <pc:docChg chg="modSld">
      <pc:chgData name="Wittman, Barry" userId="bff186cd-6ce8-41ba-8e8c-e85cdef216de" providerId="ADAL" clId="{62D27B2C-8304-4490-8D47-9853EB30F051}" dt="2026-01-23T14:05:25.927" v="0" actId="6549"/>
      <pc:docMkLst>
        <pc:docMk/>
      </pc:docMkLst>
      <pc:sldChg chg="modSp modAnim">
        <pc:chgData name="Wittman, Barry" userId="bff186cd-6ce8-41ba-8e8c-e85cdef216de" providerId="ADAL" clId="{62D27B2C-8304-4490-8D47-9853EB30F051}" dt="2026-01-23T14:05:25.927" v="0" actId="6549"/>
        <pc:sldMkLst>
          <pc:docMk/>
          <pc:sldMk cId="0" sldId="313"/>
        </pc:sldMkLst>
        <pc:spChg chg="mod">
          <ac:chgData name="Wittman, Barry" userId="bff186cd-6ce8-41ba-8e8c-e85cdef216de" providerId="ADAL" clId="{62D27B2C-8304-4490-8D47-9853EB30F051}" dt="2026-01-23T14:05:25.927" v="0" actId="6549"/>
          <ac:spMkLst>
            <pc:docMk/>
            <pc:sldMk cId="0" sldId="313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6B81FCC9-EF7B-48B6-89E6-C3408D281F12}"/>
    <pc:docChg chg="undo custSel addSld delSld modSld">
      <pc:chgData name="Wittman, Barry" userId="bff186cd-6ce8-41ba-8e8c-e85cdef216de" providerId="ADAL" clId="{6B81FCC9-EF7B-48B6-89E6-C3408D281F12}" dt="2026-01-28T21:27:39.360" v="347"/>
      <pc:docMkLst>
        <pc:docMk/>
      </pc:docMkLst>
      <pc:sldChg chg="modSp">
        <pc:chgData name="Wittman, Barry" userId="bff186cd-6ce8-41ba-8e8c-e85cdef216de" providerId="ADAL" clId="{6B81FCC9-EF7B-48B6-89E6-C3408D281F12}" dt="2026-01-28T20:43:12.083" v="1" actId="20577"/>
        <pc:sldMkLst>
          <pc:docMk/>
          <pc:sldMk cId="0" sldId="256"/>
        </pc:sldMkLst>
        <pc:spChg chg="mod">
          <ac:chgData name="Wittman, Barry" userId="bff186cd-6ce8-41ba-8e8c-e85cdef216de" providerId="ADAL" clId="{6B81FCC9-EF7B-48B6-89E6-C3408D281F12}" dt="2026-01-28T20:43:12.083" v="1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6B81FCC9-EF7B-48B6-89E6-C3408D281F12}" dt="2026-01-28T21:02:02.989" v="143" actId="20577"/>
        <pc:sldMkLst>
          <pc:docMk/>
          <pc:sldMk cId="0" sldId="297"/>
        </pc:sldMkLst>
        <pc:spChg chg="mod">
          <ac:chgData name="Wittman, Barry" userId="bff186cd-6ce8-41ba-8e8c-e85cdef216de" providerId="ADAL" clId="{6B81FCC9-EF7B-48B6-89E6-C3408D281F12}" dt="2026-01-28T21:02:02.989" v="143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6B81FCC9-EF7B-48B6-89E6-C3408D281F12}" dt="2026-01-28T21:27:39.360" v="347"/>
        <pc:sldMkLst>
          <pc:docMk/>
          <pc:sldMk cId="0" sldId="298"/>
        </pc:sldMkLst>
        <pc:spChg chg="mod">
          <ac:chgData name="Wittman, Barry" userId="bff186cd-6ce8-41ba-8e8c-e85cdef216de" providerId="ADAL" clId="{6B81FCC9-EF7B-48B6-89E6-C3408D281F12}" dt="2026-01-28T21:27:39.360" v="347"/>
          <ac:spMkLst>
            <pc:docMk/>
            <pc:sldMk cId="0" sldId="298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22F31E92-4A9D-4F90-BD05-0310E5B82914}"/>
    <pc:docChg chg="custSel addSld delSld modSld">
      <pc:chgData name="Wittman, Barry" userId="bff186cd-6ce8-41ba-8e8c-e85cdef216de" providerId="ADAL" clId="{22F31E92-4A9D-4F90-BD05-0310E5B82914}" dt="2026-02-24T19:38:21.651" v="446" actId="20577"/>
      <pc:docMkLst>
        <pc:docMk/>
      </pc:docMkLst>
      <pc:sldChg chg="modSp">
        <pc:chgData name="Wittman, Barry" userId="bff186cd-6ce8-41ba-8e8c-e85cdef216de" providerId="ADAL" clId="{22F31E92-4A9D-4F90-BD05-0310E5B82914}" dt="2026-02-24T19:38:21.651" v="446" actId="20577"/>
        <pc:sldMkLst>
          <pc:docMk/>
          <pc:sldMk cId="0" sldId="256"/>
        </pc:sldMkLst>
        <pc:spChg chg="mod">
          <ac:chgData name="Wittman, Barry" userId="bff186cd-6ce8-41ba-8e8c-e85cdef216de" providerId="ADAL" clId="{22F31E92-4A9D-4F90-BD05-0310E5B82914}" dt="2026-02-24T19:38:21.651" v="446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22F31E92-4A9D-4F90-BD05-0310E5B82914}" dt="2026-02-24T19:20:31.434" v="286" actId="6549"/>
        <pc:sldMkLst>
          <pc:docMk/>
          <pc:sldMk cId="0" sldId="297"/>
        </pc:sldMkLst>
        <pc:spChg chg="mod">
          <ac:chgData name="Wittman, Barry" userId="bff186cd-6ce8-41ba-8e8c-e85cdef216de" providerId="ADAL" clId="{22F31E92-4A9D-4F90-BD05-0310E5B82914}" dt="2026-02-24T19:20:31.434" v="286" actId="6549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22F31E92-4A9D-4F90-BD05-0310E5B82914}" dt="2026-02-24T19:19:38.733" v="263" actId="6549"/>
        <pc:sldMkLst>
          <pc:docMk/>
          <pc:sldMk cId="0" sldId="298"/>
        </pc:sldMkLst>
        <pc:spChg chg="mod">
          <ac:chgData name="Wittman, Barry" userId="bff186cd-6ce8-41ba-8e8c-e85cdef216de" providerId="ADAL" clId="{22F31E92-4A9D-4F90-BD05-0310E5B82914}" dt="2026-02-24T19:19:38.733" v="263" actId="6549"/>
          <ac:spMkLst>
            <pc:docMk/>
            <pc:sldMk cId="0" sldId="298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22F31E92-4A9D-4F90-BD05-0310E5B82914}" dt="2026-02-24T19:19:51.580" v="267" actId="20577"/>
        <pc:sldMkLst>
          <pc:docMk/>
          <pc:sldMk cId="3687201430" sldId="403"/>
        </pc:sldMkLst>
        <pc:spChg chg="mod">
          <ac:chgData name="Wittman, Barry" userId="bff186cd-6ce8-41ba-8e8c-e85cdef216de" providerId="ADAL" clId="{22F31E92-4A9D-4F90-BD05-0310E5B82914}" dt="2026-02-24T19:19:51.580" v="267" actId="20577"/>
          <ac:spMkLst>
            <pc:docMk/>
            <pc:sldMk cId="3687201430" sldId="403"/>
            <ac:spMk id="2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7B1D5778-E2E7-4E58-97FE-C1E5D4976C0B}"/>
    <pc:docChg chg="custSel addSld delSld modSld sldOrd">
      <pc:chgData name="Wittman, Barry" userId="bff186cd-6ce8-41ba-8e8c-e85cdef216de" providerId="ADAL" clId="{7B1D5778-E2E7-4E58-97FE-C1E5D4976C0B}" dt="2026-03-20T13:56:45.632" v="1221" actId="20577"/>
      <pc:docMkLst>
        <pc:docMk/>
      </pc:docMkLst>
      <pc:sldChg chg="modSp">
        <pc:chgData name="Wittman, Barry" userId="bff186cd-6ce8-41ba-8e8c-e85cdef216de" providerId="ADAL" clId="{7B1D5778-E2E7-4E58-97FE-C1E5D4976C0B}" dt="2026-03-19T20:13:43.951" v="5" actId="20577"/>
        <pc:sldMkLst>
          <pc:docMk/>
          <pc:sldMk cId="0" sldId="256"/>
        </pc:sldMkLst>
        <pc:spChg chg="mod">
          <ac:chgData name="Wittman, Barry" userId="bff186cd-6ce8-41ba-8e8c-e85cdef216de" providerId="ADAL" clId="{7B1D5778-E2E7-4E58-97FE-C1E5D4976C0B}" dt="2026-03-19T20:13:43.951" v="5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7B1D5778-E2E7-4E58-97FE-C1E5D4976C0B}" dt="2026-03-19T21:06:19.045" v="1177" actId="20577"/>
        <pc:sldMkLst>
          <pc:docMk/>
          <pc:sldMk cId="0" sldId="297"/>
        </pc:sldMkLst>
        <pc:spChg chg="mod">
          <ac:chgData name="Wittman, Barry" userId="bff186cd-6ce8-41ba-8e8c-e85cdef216de" providerId="ADAL" clId="{7B1D5778-E2E7-4E58-97FE-C1E5D4976C0B}" dt="2026-03-19T21:06:19.045" v="1177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7B1D5778-E2E7-4E58-97FE-C1E5D4976C0B}" dt="2026-03-19T21:06:03.764" v="1161" actId="20577"/>
        <pc:sldMkLst>
          <pc:docMk/>
          <pc:sldMk cId="0" sldId="298"/>
        </pc:sldMkLst>
        <pc:spChg chg="mod">
          <ac:chgData name="Wittman, Barry" userId="bff186cd-6ce8-41ba-8e8c-e85cdef216de" providerId="ADAL" clId="{7B1D5778-E2E7-4E58-97FE-C1E5D4976C0B}" dt="2026-03-19T21:06:03.764" v="1161" actId="20577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7B1D5778-E2E7-4E58-97FE-C1E5D4976C0B}" dt="2026-03-19T20:19:37.750" v="369" actId="20577"/>
        <pc:sldMkLst>
          <pc:docMk/>
          <pc:sldMk cId="0" sldId="313"/>
        </pc:sldMkLst>
        <pc:spChg chg="mod">
          <ac:chgData name="Wittman, Barry" userId="bff186cd-6ce8-41ba-8e8c-e85cdef216de" providerId="ADAL" clId="{7B1D5778-E2E7-4E58-97FE-C1E5D4976C0B}" dt="2026-03-19T20:19:37.750" v="369" actId="20577"/>
          <ac:spMkLst>
            <pc:docMk/>
            <pc:sldMk cId="0" sldId="313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7B1D5778-E2E7-4E58-97FE-C1E5D4976C0B}" dt="2026-03-19T20:17:53.890" v="314" actId="6549"/>
        <pc:sldMkLst>
          <pc:docMk/>
          <pc:sldMk cId="2604824229" sldId="710"/>
        </pc:sldMkLst>
        <pc:spChg chg="mod">
          <ac:chgData name="Wittman, Barry" userId="bff186cd-6ce8-41ba-8e8c-e85cdef216de" providerId="ADAL" clId="{7B1D5778-E2E7-4E58-97FE-C1E5D4976C0B}" dt="2026-03-19T20:17:53.890" v="314" actId="6549"/>
          <ac:spMkLst>
            <pc:docMk/>
            <pc:sldMk cId="2604824229" sldId="710"/>
            <ac:spMk id="5" creationId="{C25D905A-F411-457A-BA23-5F8FE0AC44DA}"/>
          </ac:spMkLst>
        </pc:spChg>
      </pc:sldChg>
      <pc:sldChg chg="add">
        <pc:chgData name="Wittman, Barry" userId="bff186cd-6ce8-41ba-8e8c-e85cdef216de" providerId="ADAL" clId="{7B1D5778-E2E7-4E58-97FE-C1E5D4976C0B}" dt="2026-03-19T20:19:43.634" v="370"/>
        <pc:sldMkLst>
          <pc:docMk/>
          <pc:sldMk cId="1685532324" sldId="731"/>
        </pc:sldMkLst>
      </pc:sldChg>
      <pc:sldChg chg="modSp add">
        <pc:chgData name="Wittman, Barry" userId="bff186cd-6ce8-41ba-8e8c-e85cdef216de" providerId="ADAL" clId="{7B1D5778-E2E7-4E58-97FE-C1E5D4976C0B}" dt="2026-03-19T21:00:32.666" v="1063"/>
        <pc:sldMkLst>
          <pc:docMk/>
          <pc:sldMk cId="1054678718" sldId="738"/>
        </pc:sldMkLst>
        <pc:spChg chg="mod">
          <ac:chgData name="Wittman, Barry" userId="bff186cd-6ce8-41ba-8e8c-e85cdef216de" providerId="ADAL" clId="{7B1D5778-E2E7-4E58-97FE-C1E5D4976C0B}" dt="2026-03-19T20:19:43.882" v="377" actId="27636"/>
          <ac:spMkLst>
            <pc:docMk/>
            <pc:sldMk cId="1054678718" sldId="738"/>
            <ac:spMk id="2" creationId="{00000000-0000-0000-0000-000000000000}"/>
          </ac:spMkLst>
        </pc:spChg>
        <pc:spChg chg="mod">
          <ac:chgData name="Wittman, Barry" userId="bff186cd-6ce8-41ba-8e8c-e85cdef216de" providerId="ADAL" clId="{7B1D5778-E2E7-4E58-97FE-C1E5D4976C0B}" dt="2026-03-19T21:00:32.666" v="1063"/>
          <ac:spMkLst>
            <pc:docMk/>
            <pc:sldMk cId="1054678718" sldId="738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7B1D5778-E2E7-4E58-97FE-C1E5D4976C0B}" dt="2026-03-19T21:01:49.425" v="1093"/>
        <pc:sldMkLst>
          <pc:docMk/>
          <pc:sldMk cId="2630995617" sldId="741"/>
        </pc:sldMkLst>
        <pc:spChg chg="mod">
          <ac:chgData name="Wittman, Barry" userId="bff186cd-6ce8-41ba-8e8c-e85cdef216de" providerId="ADAL" clId="{7B1D5778-E2E7-4E58-97FE-C1E5D4976C0B}" dt="2026-03-19T21:01:49.425" v="1093"/>
          <ac:spMkLst>
            <pc:docMk/>
            <pc:sldMk cId="2630995617" sldId="741"/>
            <ac:spMk id="3" creationId="{00000000-0000-0000-0000-000000000000}"/>
          </ac:spMkLst>
        </pc:spChg>
      </pc:sldChg>
      <pc:sldChg chg="add">
        <pc:chgData name="Wittman, Barry" userId="bff186cd-6ce8-41ba-8e8c-e85cdef216de" providerId="ADAL" clId="{7B1D5778-E2E7-4E58-97FE-C1E5D4976C0B}" dt="2026-03-19T20:19:43.634" v="370"/>
        <pc:sldMkLst>
          <pc:docMk/>
          <pc:sldMk cId="3909463074" sldId="742"/>
        </pc:sldMkLst>
      </pc:sldChg>
    </pc:docChg>
  </pc:docChgLst>
  <pc:docChgLst>
    <pc:chgData name="Wittman, Barry" userId="bff186cd-6ce8-41ba-8e8c-e85cdef216de" providerId="ADAL" clId="{9A9F1373-88D9-4977-B7C6-D1F482155040}"/>
    <pc:docChg chg="custSel addSld delSld modSld">
      <pc:chgData name="Wittman, Barry" userId="bff186cd-6ce8-41ba-8e8c-e85cdef216de" providerId="ADAL" clId="{9A9F1373-88D9-4977-B7C6-D1F482155040}" dt="2026-02-04T18:13:00.474" v="73" actId="113"/>
      <pc:docMkLst>
        <pc:docMk/>
      </pc:docMkLst>
      <pc:sldChg chg="modSp">
        <pc:chgData name="Wittman, Barry" userId="bff186cd-6ce8-41ba-8e8c-e85cdef216de" providerId="ADAL" clId="{9A9F1373-88D9-4977-B7C6-D1F482155040}" dt="2026-02-04T18:07:21.661" v="5" actId="20577"/>
        <pc:sldMkLst>
          <pc:docMk/>
          <pc:sldMk cId="0" sldId="256"/>
        </pc:sldMkLst>
        <pc:spChg chg="mod">
          <ac:chgData name="Wittman, Barry" userId="bff186cd-6ce8-41ba-8e8c-e85cdef216de" providerId="ADAL" clId="{9A9F1373-88D9-4977-B7C6-D1F482155040}" dt="2026-02-04T18:07:21.661" v="5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9A9F1373-88D9-4977-B7C6-D1F482155040}" dt="2026-02-04T18:07:32.551" v="28" actId="20577"/>
        <pc:sldMkLst>
          <pc:docMk/>
          <pc:sldMk cId="0" sldId="313"/>
        </pc:sldMkLst>
        <pc:spChg chg="mod">
          <ac:chgData name="Wittman, Barry" userId="bff186cd-6ce8-41ba-8e8c-e85cdef216de" providerId="ADAL" clId="{9A9F1373-88D9-4977-B7C6-D1F482155040}" dt="2026-02-04T18:07:32.551" v="28" actId="20577"/>
          <ac:spMkLst>
            <pc:docMk/>
            <pc:sldMk cId="0" sldId="313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06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ublicdomainpictures.net/en/view-image.php?image=173136&amp;picture=water-pitcher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2230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11 - Wednesday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A0F66-C8D5-4743-A812-F1479A4A4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Efficiency and Exponential and Logarithmic Functions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0C7E5C-876D-4693-947D-303CF4400A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Three-Sentence Summary</a:t>
            </a:r>
          </a:p>
        </p:txBody>
      </p:sp>
    </p:spTree>
    <p:extLst>
      <p:ext uri="{BB962C8B-B14F-4D97-AF65-F5344CB8AC3E}">
        <p14:creationId xmlns:p14="http://schemas.microsoft.com/office/powerpoint/2010/main" val="15489805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Efficiency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1707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Extending notation to algorithms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We can easily extend our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Ω</m:t>
                    </m:r>
                  </m:oMath>
                </a14:m>
                <a:r>
                  <a:rPr lang="en-US" dirty="0">
                    <a:sym typeface="Symbol"/>
                  </a:rPr>
                  <a:t>-,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  <a:sym typeface="Symbol"/>
                      </a:rPr>
                      <m:t>O</m:t>
                    </m:r>
                  </m:oMath>
                </a14:m>
                <a:r>
                  <a:rPr lang="en-US" dirty="0">
                    <a:sym typeface="Symbol"/>
                  </a:rPr>
                  <a:t>-, and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Θ</m:t>
                    </m:r>
                  </m:oMath>
                </a14:m>
                <a:r>
                  <a:rPr lang="en-US" dirty="0">
                    <a:sym typeface="Symbol"/>
                  </a:rPr>
                  <a:t>-</a:t>
                </a:r>
                <a:r>
                  <a:rPr lang="en-US" dirty="0"/>
                  <a:t> notations to analyzing the running time of algorithms</a:t>
                </a:r>
              </a:p>
              <a:p>
                <a:r>
                  <a:rPr lang="en-US" dirty="0"/>
                  <a:t>Imagine that an algorithm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is composed of some number of elementary operations (usually arithmetic, storing variables, etc.)</a:t>
                </a:r>
              </a:p>
              <a:p>
                <a:r>
                  <a:rPr lang="en-US" dirty="0"/>
                  <a:t>We can imagine that the running time is tied purely to the number of operations</a:t>
                </a:r>
              </a:p>
              <a:p>
                <a:r>
                  <a:rPr lang="en-US" dirty="0"/>
                  <a:t>This is, of course, a lie</a:t>
                </a:r>
              </a:p>
              <a:p>
                <a:pPr lvl="1"/>
                <a:r>
                  <a:rPr lang="en-US" dirty="0"/>
                  <a:t>Not all operations take the same amount of time</a:t>
                </a:r>
              </a:p>
              <a:p>
                <a:pPr lvl="1"/>
                <a:r>
                  <a:rPr lang="en-US" dirty="0"/>
                  <a:t>Even the </a:t>
                </a:r>
                <a:r>
                  <a:rPr lang="en-US" b="1" dirty="0"/>
                  <a:t>same</a:t>
                </a:r>
                <a:r>
                  <a:rPr lang="en-US" dirty="0"/>
                  <a:t> operation takes different amounts of time depending on caching, disk access, etc.</a:t>
                </a:r>
              </a:p>
              <a:p>
                <a:pPr lvl="1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581" r="-12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63961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time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First, assume that the number of operations performed by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on input size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is dependent only on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, not the values of the data</a:t>
                </a:r>
              </a:p>
              <a:p>
                <a:pPr lvl="1"/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Θ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))</m:t>
                    </m:r>
                  </m:oMath>
                </a14:m>
                <a:r>
                  <a:rPr lang="en-US" dirty="0">
                    <a:sym typeface="Symbol"/>
                  </a:rPr>
                  <a:t>, we say that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𝐴</m:t>
                    </m:r>
                  </m:oMath>
                </a14:m>
                <a:r>
                  <a:rPr lang="en-US" dirty="0">
                    <a:sym typeface="Symbol"/>
                  </a:rPr>
                  <a:t> </a:t>
                </a:r>
                <a:r>
                  <a:rPr lang="en-US" b="1" dirty="0">
                    <a:sym typeface="Symbol"/>
                  </a:rPr>
                  <a:t>is</a:t>
                </a:r>
                <a:r>
                  <a:rPr lang="en-US" dirty="0">
                    <a:sym typeface="Symbol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Θ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))</m:t>
                    </m:r>
                  </m:oMath>
                </a14:m>
                <a:r>
                  <a:rPr lang="en-US" dirty="0">
                    <a:sym typeface="Symbol"/>
                  </a:rPr>
                  <a:t> or that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𝐴</m:t>
                    </m:r>
                  </m:oMath>
                </a14:m>
                <a:r>
                  <a:rPr lang="en-US" b="1" dirty="0">
                    <a:sym typeface="Symbol"/>
                  </a:rPr>
                  <a:t> is of order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endParaRPr lang="en-US" dirty="0">
                  <a:sym typeface="Symbol"/>
                </a:endParaRPr>
              </a:p>
              <a:p>
                <a:r>
                  <a:rPr lang="en-US" dirty="0">
                    <a:sym typeface="Symbol"/>
                  </a:rPr>
                  <a:t>If the number of operations depends not only on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</m:oMath>
                </a14:m>
                <a:r>
                  <a:rPr lang="en-US" dirty="0">
                    <a:sym typeface="Symbol"/>
                  </a:rPr>
                  <a:t> but also on the values of the data</a:t>
                </a:r>
              </a:p>
              <a:p>
                <a:pPr lvl="1"/>
                <a:r>
                  <a:rPr lang="en-US" dirty="0">
                    <a:sym typeface="Symbol"/>
                  </a:rPr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𝑏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r>
                  <a:rPr lang="en-US" dirty="0">
                    <a:sym typeface="Symbol"/>
                  </a:rPr>
                  <a:t> be the </a:t>
                </a:r>
                <a:r>
                  <a:rPr lang="en-US" b="1" dirty="0">
                    <a:sym typeface="Symbol"/>
                  </a:rPr>
                  <a:t>minimum</a:t>
                </a:r>
                <a:r>
                  <a:rPr lang="en-US" dirty="0">
                    <a:sym typeface="Symbol"/>
                  </a:rPr>
                  <a:t> number of operations where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Θ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))</m:t>
                    </m:r>
                  </m:oMath>
                </a14:m>
                <a:r>
                  <a:rPr lang="en-US" dirty="0">
                    <a:sym typeface="Symbol"/>
                  </a:rPr>
                  <a:t>, then we say that </a:t>
                </a:r>
                <a:r>
                  <a:rPr lang="en-US" b="1" dirty="0">
                    <a:sym typeface="Symbol"/>
                  </a:rPr>
                  <a:t>in the best case</a:t>
                </a:r>
                <a:r>
                  <a:rPr lang="en-US" dirty="0">
                    <a:sym typeface="Symbol"/>
                  </a:rPr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𝐴</m:t>
                    </m:r>
                  </m:oMath>
                </a14:m>
                <a:r>
                  <a:rPr lang="en-US" dirty="0">
                    <a:sym typeface="Symbol"/>
                  </a:rPr>
                  <a:t> </a:t>
                </a:r>
                <a:r>
                  <a:rPr lang="en-US" b="1" dirty="0">
                    <a:sym typeface="Symbol"/>
                  </a:rPr>
                  <a:t>is</a:t>
                </a:r>
                <a:r>
                  <a:rPr lang="en-US" dirty="0">
                    <a:sym typeface="Symbol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Θ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))</m:t>
                    </m:r>
                  </m:oMath>
                </a14:m>
                <a:r>
                  <a:rPr lang="en-US" dirty="0">
                    <a:sym typeface="Symbol"/>
                  </a:rPr>
                  <a:t> or that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𝐴</m:t>
                    </m:r>
                  </m:oMath>
                </a14:m>
                <a:r>
                  <a:rPr lang="en-US" b="1" dirty="0">
                    <a:sym typeface="Symbol"/>
                  </a:rPr>
                  <a:t> has a best case order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endParaRPr lang="en-US" dirty="0">
                  <a:sym typeface="Symbol"/>
                </a:endParaRPr>
              </a:p>
              <a:p>
                <a:pPr lvl="1"/>
                <a:r>
                  <a:rPr lang="en-US" dirty="0">
                    <a:sym typeface="Symbol"/>
                  </a:rPr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𝑤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r>
                  <a:rPr lang="en-US" dirty="0">
                    <a:sym typeface="Symbol"/>
                  </a:rPr>
                  <a:t> be the </a:t>
                </a:r>
                <a:r>
                  <a:rPr lang="en-US" b="1" dirty="0">
                    <a:sym typeface="Symbol"/>
                  </a:rPr>
                  <a:t>maximum</a:t>
                </a:r>
                <a:r>
                  <a:rPr lang="en-US" dirty="0">
                    <a:sym typeface="Symbol"/>
                  </a:rPr>
                  <a:t> number of operations where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Θ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))</m:t>
                    </m:r>
                  </m:oMath>
                </a14:m>
                <a:r>
                  <a:rPr lang="en-US" dirty="0">
                    <a:sym typeface="Symbol"/>
                  </a:rPr>
                  <a:t>, then we say that </a:t>
                </a:r>
                <a:r>
                  <a:rPr lang="en-US" b="1" dirty="0">
                    <a:sym typeface="Symbol"/>
                  </a:rPr>
                  <a:t>in the worst case</a:t>
                </a:r>
                <a:r>
                  <a:rPr lang="en-US" dirty="0">
                    <a:sym typeface="Symbol"/>
                  </a:rPr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𝐴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</m:oMath>
                </a14:m>
                <a:r>
                  <a:rPr lang="en-US" b="1" dirty="0">
                    <a:sym typeface="Symbol"/>
                  </a:rPr>
                  <a:t>is</a:t>
                </a:r>
                <a:r>
                  <a:rPr lang="en-US" dirty="0">
                    <a:sym typeface="Symbol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Θ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))</m:t>
                    </m:r>
                  </m:oMath>
                </a14:m>
                <a:r>
                  <a:rPr lang="en-US" dirty="0">
                    <a:sym typeface="Symbol"/>
                  </a:rPr>
                  <a:t> or that </a:t>
                </a:r>
                <a:r>
                  <a:rPr lang="en-US" b="1" dirty="0">
                    <a:sym typeface="Symbol"/>
                  </a:rPr>
                  <a:t>A has a worst case order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581" r="-778" b="-10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82703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194727748"/>
                  </p:ext>
                </p:extLst>
              </p:nvPr>
            </p:nvGraphicFramePr>
            <p:xfrm>
              <a:off x="609600" y="1676400"/>
              <a:ext cx="10972800" cy="50292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3208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625602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641599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24384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2946399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</a:tblGrid>
                  <a:tr h="628650">
                    <a:tc gridSpan="5"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/>
                            <a:t>Approximate Time for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i="1" dirty="0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en-US" sz="2000" i="1" dirty="0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000" i="1" dirty="0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000" i="1" dirty="0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oMath>
                          </a14:m>
                          <a:r>
                            <a:rPr lang="en-US" sz="2000" dirty="0"/>
                            <a:t> Operations</a:t>
                          </a:r>
                          <a:r>
                            <a:rPr lang="en-US" sz="2000" baseline="0" dirty="0"/>
                            <a:t> Assuming One Operation Per Nanosecond</a:t>
                          </a:r>
                          <a:endParaRPr lang="en-US" sz="2000" dirty="0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2865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 dirty="0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r>
                                  <a:rPr lang="en-US" sz="2000" b="0" i="1" dirty="0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000" b="0" i="1" dirty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000" b="0" i="1" dirty="0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000" b="0" dirty="0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 dirty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000" b="0" i="1" dirty="0" smtClean="0">
                                    <a:latin typeface="Cambria Math" panose="02040503050406030204" pitchFamily="18" charset="0"/>
                                  </a:rPr>
                                  <m:t> = 10</m:t>
                                </m:r>
                              </m:oMath>
                            </m:oMathPara>
                          </a14:m>
                          <a:endParaRPr lang="en-US" sz="2000" b="0" dirty="0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 dirty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000" b="0" i="1" dirty="0" smtClean="0">
                                    <a:latin typeface="Cambria Math" panose="02040503050406030204" pitchFamily="18" charset="0"/>
                                  </a:rPr>
                                  <m:t> = 1,000</m:t>
                                </m:r>
                              </m:oMath>
                            </m:oMathPara>
                          </a14:m>
                          <a:endParaRPr lang="en-US" sz="2000" b="0" dirty="0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 dirty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000" b="0" i="1" dirty="0" smtClean="0">
                                    <a:latin typeface="Cambria Math" panose="02040503050406030204" pitchFamily="18" charset="0"/>
                                  </a:rPr>
                                  <m:t> = 100,000</m:t>
                                </m:r>
                              </m:oMath>
                            </m:oMathPara>
                          </a14:m>
                          <a:endParaRPr lang="en-US" sz="2000" b="0" dirty="0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 dirty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000" b="0" i="1" dirty="0" smtClean="0">
                                    <a:latin typeface="Cambria Math" panose="02040503050406030204" pitchFamily="18" charset="0"/>
                                  </a:rPr>
                                  <m:t> = 10,000,000</m:t>
                                </m:r>
                              </m:oMath>
                            </m:oMathPara>
                          </a14:m>
                          <a:endParaRPr lang="en-US" sz="2000" b="0" dirty="0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2865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0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000" b="0" i="0" dirty="0" smtClean="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e>
                                  <m:sub>
                                    <m:r>
                                      <a:rPr lang="en-US" sz="2000" b="0" i="1" dirty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sz="2000" b="0" i="1" baseline="0" dirty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000" b="0" i="1" baseline="0" dirty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oMath>
                            </m:oMathPara>
                          </a14:m>
                          <a:endParaRPr lang="en-US" sz="2000" b="0" i="1" dirty="0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  <m:t>3.3×</m:t>
                              </m:r>
                              <m:sSup>
                                <m:sSupPr>
                                  <m:ctrlPr>
                                    <a:rPr lang="en-US" sz="20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dirty="0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US" sz="2000" b="0" i="1" dirty="0" smtClean="0">
                                      <a:latin typeface="Cambria Math" panose="02040503050406030204" pitchFamily="18" charset="0"/>
                                    </a:rPr>
                                    <m:t>−9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2000" b="0" dirty="0"/>
                            <a:t> s</a:t>
                          </a:r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20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dirty="0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US" sz="2000" b="0" i="1" dirty="0" smtClean="0">
                                      <a:latin typeface="Cambria Math" panose="02040503050406030204" pitchFamily="18" charset="0"/>
                                    </a:rPr>
                                    <m:t>−8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2000" b="0" dirty="0"/>
                            <a:t> s</a:t>
                          </a:r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  <m:t>1.7×</m:t>
                              </m:r>
                              <m:sSup>
                                <m:sSupPr>
                                  <m:ctrlPr>
                                    <a:rPr lang="en-US" sz="20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dirty="0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US" sz="2000" b="0" i="1" dirty="0" smtClean="0">
                                      <a:latin typeface="Cambria Math" panose="02040503050406030204" pitchFamily="18" charset="0"/>
                                    </a:rPr>
                                    <m:t>−8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2000" b="0" dirty="0"/>
                            <a:t> s</a:t>
                          </a:r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  <m:t>2.3×</m:t>
                              </m:r>
                              <m:sSup>
                                <m:sSupPr>
                                  <m:ctrlPr>
                                    <a:rPr lang="en-US" sz="20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dirty="0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US" sz="2000" b="0" i="1" dirty="0" smtClean="0">
                                      <a:latin typeface="Cambria Math" panose="02040503050406030204" pitchFamily="18" charset="0"/>
                                    </a:rPr>
                                    <m:t>−8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2000" b="0" dirty="0"/>
                            <a:t> s</a:t>
                          </a:r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62865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 dirty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oMath>
                            </m:oMathPara>
                          </a14:m>
                          <a:endParaRPr lang="en-US" sz="2000" b="0" i="1" dirty="0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20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dirty="0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US" sz="2000" b="0" i="1" dirty="0" smtClean="0">
                                      <a:latin typeface="Cambria Math" panose="02040503050406030204" pitchFamily="18" charset="0"/>
                                    </a:rPr>
                                    <m:t>−8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2000" b="0" dirty="0"/>
                            <a:t> s</a:t>
                          </a:r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2000" b="0" i="1" baseline="0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baseline="0" dirty="0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US" sz="2000" b="0" i="1" baseline="0" dirty="0" smtClean="0">
                                      <a:latin typeface="Cambria Math" panose="02040503050406030204" pitchFamily="18" charset="0"/>
                                    </a:rPr>
                                    <m:t>−6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2000" b="0" dirty="0"/>
                            <a:t> s</a:t>
                          </a:r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  <m:t>0.0001</m:t>
                              </m:r>
                            </m:oMath>
                          </a14:m>
                          <a:r>
                            <a:rPr lang="en-US" sz="2000" b="0" dirty="0"/>
                            <a:t> s</a:t>
                          </a:r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  <m:t>0.01</m:t>
                              </m:r>
                            </m:oMath>
                          </a14:m>
                          <a:r>
                            <a:rPr lang="en-US" sz="2000" b="0" dirty="0"/>
                            <a:t> s</a:t>
                          </a:r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62865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 dirty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000" b="0" i="1" dirty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sSub>
                                  <m:sSubPr>
                                    <m:ctrlPr>
                                      <a:rPr lang="en-US" sz="20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000" b="0" i="0" dirty="0" smtClean="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e>
                                  <m:sub>
                                    <m:r>
                                      <a:rPr lang="en-US" sz="2000" b="0" i="1" dirty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sz="2000" b="0" i="1" dirty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oMath>
                            </m:oMathPara>
                          </a14:m>
                          <a:endParaRPr lang="en-US" sz="2000" b="0" i="1" dirty="0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  <m:t>3.3</m:t>
                              </m:r>
                              <m:r>
                                <a:rPr lang="en-US" sz="2000" b="0" i="1" baseline="0" dirty="0" smtClean="0"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US" sz="2000" b="0" i="1" baseline="0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baseline="0" dirty="0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US" sz="2000" b="0" i="1" baseline="0" dirty="0" smtClean="0">
                                      <a:latin typeface="Cambria Math" panose="02040503050406030204" pitchFamily="18" charset="0"/>
                                    </a:rPr>
                                    <m:t>−8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2000" b="0" baseline="0" dirty="0"/>
                            <a:t> s</a:t>
                          </a:r>
                          <a:endParaRPr lang="en-US" sz="2000" b="0" dirty="0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2000" b="0" i="1" baseline="0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baseline="0" dirty="0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US" sz="2000" b="0" i="1" baseline="0" dirty="0" smtClean="0">
                                      <a:latin typeface="Cambria Math" panose="02040503050406030204" pitchFamily="18" charset="0"/>
                                    </a:rPr>
                                    <m:t>−5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2000" b="0" baseline="0" dirty="0"/>
                            <a:t> s</a:t>
                          </a:r>
                          <a:endParaRPr lang="en-US" sz="2000" b="0" dirty="0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2000" b="0" i="1" baseline="0" dirty="0" smtClean="0">
                                  <a:latin typeface="Cambria Math" panose="02040503050406030204" pitchFamily="18" charset="0"/>
                                </a:rPr>
                                <m:t>0.0017</m:t>
                              </m:r>
                            </m:oMath>
                          </a14:m>
                          <a:r>
                            <a:rPr lang="en-US" sz="2000" b="0" baseline="0" dirty="0"/>
                            <a:t> s</a:t>
                          </a:r>
                          <a:endParaRPr lang="en-US" sz="2000" b="0" dirty="0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2000" b="0" i="1" baseline="0" dirty="0" smtClean="0">
                                  <a:latin typeface="Cambria Math" panose="02040503050406030204" pitchFamily="18" charset="0"/>
                                </a:rPr>
                                <m:t>0.23</m:t>
                              </m:r>
                            </m:oMath>
                          </a14:m>
                          <a:r>
                            <a:rPr lang="en-US" sz="2000" b="0" baseline="0" dirty="0"/>
                            <a:t> s</a:t>
                          </a:r>
                          <a:endParaRPr lang="en-US" sz="2000" b="0" dirty="0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62865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20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 b="0" i="1" dirty="0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  <m:sup>
                                    <m:r>
                                      <a:rPr lang="en-US" sz="2000" b="0" i="1" dirty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2000" b="0" baseline="30000" dirty="0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2000" b="0" i="1" baseline="0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baseline="0" dirty="0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US" sz="2000" b="0" i="1" baseline="0" dirty="0" smtClean="0">
                                      <a:latin typeface="Cambria Math" panose="02040503050406030204" pitchFamily="18" charset="0"/>
                                    </a:rPr>
                                    <m:t>−7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2000" b="0" dirty="0"/>
                            <a:t> s</a:t>
                          </a:r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  <m:t>0.001</m:t>
                              </m:r>
                            </m:oMath>
                          </a14:m>
                          <a:r>
                            <a:rPr lang="en-US" sz="2000" b="0" dirty="0"/>
                            <a:t> s</a:t>
                          </a:r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oMath>
                          </a14:m>
                          <a:r>
                            <a:rPr lang="en-US" sz="2000" b="0" dirty="0"/>
                            <a:t> s</a:t>
                          </a:r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  <m:t>27.8</m:t>
                              </m:r>
                            </m:oMath>
                          </a14:m>
                          <a:r>
                            <a:rPr lang="en-US" sz="2000" b="0" baseline="0" dirty="0"/>
                            <a:t> hours</a:t>
                          </a:r>
                          <a:endParaRPr lang="en-US" sz="2000" b="0" dirty="0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62865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20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 b="0" i="1" dirty="0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  <m:sup>
                                    <m:r>
                                      <a:rPr lang="en-US" sz="2000" b="0" i="1" dirty="0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2000" b="0" baseline="30000" dirty="0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2000" b="0" i="1" baseline="0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baseline="0" dirty="0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US" sz="2000" b="0" i="1" baseline="0" dirty="0" smtClean="0">
                                      <a:latin typeface="Cambria Math" panose="02040503050406030204" pitchFamily="18" charset="0"/>
                                    </a:rPr>
                                    <m:t>−6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2000" b="0" dirty="0"/>
                            <a:t> s</a:t>
                          </a:r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oMath>
                          </a14:m>
                          <a:r>
                            <a:rPr lang="en-US" sz="2000" b="0" dirty="0"/>
                            <a:t> s</a:t>
                          </a:r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  <m:t>11.6</m:t>
                              </m:r>
                            </m:oMath>
                          </a14:m>
                          <a:r>
                            <a:rPr lang="en-US" sz="2000" b="0" dirty="0"/>
                            <a:t> days</a:t>
                          </a:r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  <m:t>31,668</m:t>
                              </m:r>
                            </m:oMath>
                          </a14:m>
                          <a:r>
                            <a:rPr lang="en-US" sz="2000" b="0" dirty="0"/>
                            <a:t> years</a:t>
                          </a:r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62865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20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 b="0" i="1" dirty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2000" b="0" i="1" dirty="0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2000" b="0" i="1" baseline="30000" dirty="0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2000" b="0" i="1" baseline="0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baseline="0" dirty="0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US" sz="2000" b="0" i="1" baseline="0" dirty="0" smtClean="0">
                                      <a:latin typeface="Cambria Math" panose="02040503050406030204" pitchFamily="18" charset="0"/>
                                    </a:rPr>
                                    <m:t>−6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2000" b="0" dirty="0"/>
                            <a:t> s</a:t>
                          </a:r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  <m:t>3.4×</m:t>
                              </m:r>
                              <m:sSup>
                                <m:sSupPr>
                                  <m:ctrlPr>
                                    <a:rPr lang="en-US" sz="20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dirty="0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US" sz="2000" b="0" i="1" dirty="0" smtClean="0">
                                      <a:latin typeface="Cambria Math" panose="02040503050406030204" pitchFamily="18" charset="0"/>
                                    </a:rPr>
                                    <m:t>284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2000" b="0" dirty="0"/>
                            <a:t> years</a:t>
                          </a:r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  <m:t>3.1×</m:t>
                              </m:r>
                              <m:sSup>
                                <m:sSupPr>
                                  <m:ctrlPr>
                                    <a:rPr lang="en-US" sz="20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dirty="0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US" sz="2000" b="0" i="1" dirty="0" smtClean="0">
                                      <a:latin typeface="Cambria Math" panose="02040503050406030204" pitchFamily="18" charset="0"/>
                                    </a:rPr>
                                    <m:t>30086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2000" b="0" dirty="0"/>
                            <a:t> years</a:t>
                          </a:r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2000" b="0" i="1" dirty="0" smtClean="0">
                                  <a:latin typeface="Cambria Math" panose="02040503050406030204" pitchFamily="18" charset="0"/>
                                </a:rPr>
                                <m:t>2.9×</m:t>
                              </m:r>
                              <m:sSup>
                                <m:sSupPr>
                                  <m:ctrlPr>
                                    <a:rPr lang="en-US" sz="20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dirty="0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US" sz="2000" b="0" i="1" dirty="0" smtClean="0">
                                      <a:latin typeface="Cambria Math" panose="02040503050406030204" pitchFamily="18" charset="0"/>
                                    </a:rPr>
                                    <m:t>3010283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2000" b="0" dirty="0"/>
                            <a:t> years</a:t>
                          </a:r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194727748"/>
                  </p:ext>
                </p:extLst>
              </p:nvPr>
            </p:nvGraphicFramePr>
            <p:xfrm>
              <a:off x="609600" y="1676400"/>
              <a:ext cx="10972800" cy="50292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3208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625602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641599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24384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2946399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</a:tblGrid>
                  <a:tr h="628650">
                    <a:tc gridSpan="5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67" t="-2913" r="-278" b="-705825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286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382" t="-102913" r="-731797" b="-6058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82707" t="-102913" r="-496992" b="-6058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11982" t="-102913" r="-204608" b="-6058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30000" t="-102913" r="-122000" b="-6058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73292" t="-102913" r="-1035" b="-60582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286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"/>
                          <a:stretch>
                            <a:fillRect l="-1382" t="-202913" r="-731797" b="-5058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"/>
                          <a:stretch>
                            <a:fillRect l="-82707" t="-202913" r="-496992" b="-5058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"/>
                          <a:stretch>
                            <a:fillRect l="-111982" t="-202913" r="-204608" b="-5058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"/>
                          <a:stretch>
                            <a:fillRect l="-230000" t="-202913" r="-122000" b="-5058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"/>
                          <a:stretch>
                            <a:fillRect l="-273292" t="-202913" r="-1035" b="-50582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6286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1382" t="-300000" r="-731797" b="-4009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82707" t="-300000" r="-496992" b="-4009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111982" t="-300000" r="-204608" b="-4009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230000" t="-300000" r="-122000" b="-4009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273292" t="-300000" r="-1035" b="-40096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6286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1382" t="-403883" r="-731797" b="-3048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82707" t="-403883" r="-496992" b="-3048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111982" t="-403883" r="-204608" b="-3048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230000" t="-403883" r="-122000" b="-3048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273292" t="-403883" r="-1035" b="-30485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6286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1382" t="-503883" r="-731797" b="-2048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82707" t="-503883" r="-496992" b="-2048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111982" t="-503883" r="-204608" b="-2048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230000" t="-503883" r="-122000" b="-2048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273292" t="-503883" r="-1035" b="-20485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6286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1382" t="-603883" r="-731797" b="-1048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82707" t="-603883" r="-496992" b="-1048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111982" t="-603883" r="-204608" b="-1048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230000" t="-603883" r="-122000" b="-1048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273292" t="-603883" r="-1035" b="-10485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6286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382" t="-703883" r="-731797" b="-48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82707" t="-703883" r="-496992" b="-48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11982" t="-703883" r="-204608" b="-48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30000" t="-703883" r="-122000" b="-48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73292" t="-703883" r="-1035" b="-485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2690298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Computing running time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n-US" dirty="0"/>
                  <a:t>With a single </a:t>
                </a:r>
                <a:r>
                  <a:rPr lang="en-US" b="1" dirty="0">
                    <a:solidFill>
                      <a:srgbClr val="0070C0"/>
                    </a:solidFill>
                    <a:latin typeface="Courier New" pitchFamily="49" charset="0"/>
                    <a:cs typeface="Courier New" pitchFamily="49" charset="0"/>
                  </a:rPr>
                  <a:t>for</a:t>
                </a:r>
                <a:r>
                  <a:rPr lang="en-US" dirty="0"/>
                  <a:t> (or other) loop, we simply count the number of operations that must be performed: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Counting multiplies and adds,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– 1</m:t>
                    </m:r>
                  </m:oMath>
                </a14:m>
                <a:r>
                  <a:rPr lang="en-US" dirty="0"/>
                  <a:t> iterations times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 operations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= 2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– 2</m:t>
                    </m:r>
                  </m:oMath>
                </a14:m>
                <a:endParaRPr lang="en-US" dirty="0"/>
              </a:p>
              <a:p>
                <a:r>
                  <a:rPr lang="en-US" dirty="0"/>
                  <a:t>As a polynomial,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– 2</m:t>
                    </m:r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Θ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2372" r="-167" b="-22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33CA020C-9879-43C5-9155-21A19B3EEBC2}"/>
              </a:ext>
            </a:extLst>
          </p:cNvPr>
          <p:cNvSpPr/>
          <p:nvPr/>
        </p:nvSpPr>
        <p:spPr>
          <a:xfrm>
            <a:off x="609600" y="2819400"/>
            <a:ext cx="10972800" cy="1981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nn-NO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nn-NO" sz="2400" b="1" dirty="0">
                <a:latin typeface="Courier New" pitchFamily="49" charset="0"/>
                <a:cs typeface="Courier New" pitchFamily="49" charset="0"/>
              </a:rPr>
              <a:t> p = 0;</a:t>
            </a:r>
          </a:p>
          <a:p>
            <a:pPr>
              <a:buNone/>
            </a:pPr>
            <a:r>
              <a:rPr lang="nn-NO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nn-NO" sz="2400" b="1" dirty="0">
                <a:latin typeface="Courier New" pitchFamily="49" charset="0"/>
                <a:cs typeface="Courier New" pitchFamily="49" charset="0"/>
              </a:rPr>
              <a:t> x = 2;</a:t>
            </a:r>
          </a:p>
          <a:p>
            <a:pPr>
              <a:buNone/>
            </a:pPr>
            <a:r>
              <a:rPr lang="nn-NO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nn-NO" sz="2400" b="1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nn-NO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nn-NO" sz="2400" b="1" dirty="0">
                <a:latin typeface="Courier New" pitchFamily="49" charset="0"/>
                <a:cs typeface="Courier New" pitchFamily="49" charset="0"/>
              </a:rPr>
              <a:t> i = 2; i &lt;= n; ++i) {</a:t>
            </a:r>
          </a:p>
          <a:p>
            <a:pPr>
              <a:buNone/>
            </a:pPr>
            <a:r>
              <a:rPr lang="nn-NO" sz="2400" b="1" dirty="0">
                <a:latin typeface="Courier New" pitchFamily="49" charset="0"/>
                <a:cs typeface="Courier New" pitchFamily="49" charset="0"/>
              </a:rPr>
              <a:t>	p = (p + i)*x;</a:t>
            </a:r>
          </a:p>
          <a:p>
            <a:pPr>
              <a:buNone/>
            </a:pPr>
            <a:r>
              <a:rPr lang="nn-NO" sz="24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655308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Nested loops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When loops do not depend on each other, we can simply multiply their iterations (and asymptotic bounds)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pPr>
                  <a:buNone/>
                </a:pPr>
                <a:r>
                  <a:rPr lang="en-US" b="1" dirty="0">
                    <a:solidFill>
                      <a:srgbClr val="0070C0"/>
                    </a:solidFill>
                    <a:latin typeface="Courier New" pitchFamily="49" charset="0"/>
                    <a:cs typeface="Courier New" pitchFamily="49" charset="0"/>
                  </a:rPr>
                  <a:t>	</a:t>
                </a:r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Clearly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– 1)(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−2)</m:t>
                    </m:r>
                  </m:oMath>
                </a14:m>
                <a:r>
                  <a:rPr lang="en-US" dirty="0"/>
                  <a:t> is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Θ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𝑛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  <m:t>2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59" b="-23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27633AAB-B2FF-4E9C-9291-EB3E07864B43}"/>
              </a:ext>
            </a:extLst>
          </p:cNvPr>
          <p:cNvSpPr/>
          <p:nvPr/>
        </p:nvSpPr>
        <p:spPr>
          <a:xfrm>
            <a:off x="612648" y="2971800"/>
            <a:ext cx="10972800" cy="2514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nn-NO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 </a:t>
            </a:r>
            <a:r>
              <a:rPr lang="nn-NO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 = 0;</a:t>
            </a:r>
          </a:p>
          <a:p>
            <a:pPr>
              <a:buNone/>
            </a:pPr>
            <a:r>
              <a:rPr lang="nn-NO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nn-NO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nn-NO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nn-NO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i = 2; i &lt;= n; ++i) {</a:t>
            </a:r>
          </a:p>
          <a:p>
            <a:pPr>
              <a:buNone/>
            </a:pPr>
            <a:r>
              <a:rPr lang="nn-NO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nn-NO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nn-NO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nn-NO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nn-NO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j = 3; j &lt;= n; ++j) {</a:t>
            </a:r>
          </a:p>
          <a:p>
            <a:pPr>
              <a:buNone/>
            </a:pPr>
            <a:r>
              <a:rPr lang="nn-NO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++p;</a:t>
            </a:r>
          </a:p>
          <a:p>
            <a:pPr>
              <a:buNone/>
            </a:pPr>
            <a:r>
              <a:rPr lang="nn-NO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}</a:t>
            </a:r>
          </a:p>
          <a:p>
            <a:pPr>
              <a:buNone/>
            </a:pPr>
            <a:r>
              <a:rPr lang="nn-NO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920181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Trickier nested loops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When loops depend on each other, we have to do more analysis</a:t>
            </a:r>
          </a:p>
          <a:p>
            <a:pPr>
              <a:buNone/>
            </a:pP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/>
              <a:t>What's the running time here?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Arithmetic sequence saves the day (for the millionth time)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DF8EB3E-13E6-49C1-9DD0-D2CE54CB175D}"/>
              </a:ext>
            </a:extLst>
          </p:cNvPr>
          <p:cNvSpPr/>
          <p:nvPr/>
        </p:nvSpPr>
        <p:spPr>
          <a:xfrm>
            <a:off x="381000" y="3200400"/>
            <a:ext cx="10972800" cy="2514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nn-NO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 </a:t>
            </a:r>
            <a:r>
              <a:rPr lang="nn-NO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 = 0;</a:t>
            </a:r>
          </a:p>
          <a:p>
            <a:pPr>
              <a:buNone/>
            </a:pPr>
            <a:r>
              <a:rPr lang="nn-NO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 </a:t>
            </a:r>
            <a:r>
              <a:rPr lang="nn-NO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nn-NO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 </a:t>
            </a:r>
            <a:r>
              <a:rPr lang="nn-NO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 = 1; i &lt;= n; ++i) {</a:t>
            </a:r>
          </a:p>
          <a:p>
            <a:pPr>
              <a:buNone/>
            </a:pPr>
            <a:r>
              <a:rPr lang="nn-NO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for </a:t>
            </a:r>
            <a:r>
              <a:rPr lang="nn-NO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nn-NO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 </a:t>
            </a:r>
            <a:r>
              <a:rPr lang="nn-NO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 = 1; j &lt;= i; ++j) {</a:t>
            </a:r>
          </a:p>
          <a:p>
            <a:pPr>
              <a:buNone/>
            </a:pPr>
            <a:r>
              <a:rPr lang="nn-NO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s = s + j*(i – j + 1);</a:t>
            </a:r>
          </a:p>
          <a:p>
            <a:pPr>
              <a:buNone/>
            </a:pPr>
            <a:r>
              <a:rPr lang="nn-NO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}</a:t>
            </a:r>
          </a:p>
          <a:p>
            <a:pPr>
              <a:buNone/>
            </a:pPr>
            <a:r>
              <a:rPr lang="nn-NO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972013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Iterations with floor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/>
                  <a:t>When loops depend on floor, what happens to the running time?</a:t>
                </a:r>
              </a:p>
              <a:p>
                <a:pPr marL="118872" indent="0">
                  <a:buNone/>
                </a:pPr>
                <a:endParaRPr lang="en-US" dirty="0"/>
              </a:p>
              <a:p>
                <a:pPr marL="118872" indent="0">
                  <a:buNone/>
                </a:pPr>
                <a:endParaRPr lang="en-US" dirty="0"/>
              </a:p>
              <a:p>
                <a:pPr marL="118872" indent="0">
                  <a:buNone/>
                </a:pPr>
                <a:endParaRPr lang="en-US" dirty="0"/>
              </a:p>
              <a:p>
                <a:pPr marL="118872" indent="0">
                  <a:buNone/>
                </a:pPr>
                <a:endParaRPr lang="en-US" dirty="0"/>
              </a:p>
              <a:p>
                <a:r>
                  <a:rPr lang="en-US" dirty="0"/>
                  <a:t>Floor is used implicitly here, because we're using integer division</a:t>
                </a:r>
              </a:p>
              <a:p>
                <a:r>
                  <a:rPr lang="en-US" dirty="0"/>
                  <a:t>What's the running time?  Hint:  Consider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as odd or as even separately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713" b="-22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7C4F54DE-69A9-4D84-8951-9945A9599441}"/>
              </a:ext>
            </a:extLst>
          </p:cNvPr>
          <p:cNvSpPr/>
          <p:nvPr/>
        </p:nvSpPr>
        <p:spPr>
          <a:xfrm>
            <a:off x="609600" y="2895600"/>
            <a:ext cx="10972800" cy="1524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pt-BR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 </a:t>
            </a:r>
            <a:r>
              <a:rPr lang="pt-BR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 = 0;</a:t>
            </a:r>
          </a:p>
          <a:p>
            <a:pPr>
              <a:buNone/>
            </a:pPr>
            <a:r>
              <a:rPr lang="pt-BR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 </a:t>
            </a:r>
            <a:r>
              <a:rPr lang="pt-BR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pt-BR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 </a:t>
            </a:r>
            <a:r>
              <a:rPr lang="pt-BR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 = n/2; i &lt;= n; ++i) {</a:t>
            </a:r>
          </a:p>
          <a:p>
            <a:pPr>
              <a:buNone/>
            </a:pPr>
            <a:r>
              <a:rPr lang="pt-BR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a = n - i;</a:t>
            </a:r>
          </a:p>
          <a:p>
            <a:pPr>
              <a:buNone/>
            </a:pPr>
            <a:r>
              <a:rPr lang="pt-BR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675023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Consider a basic sequential search algorithm: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What's its best case running time?</a:t>
            </a:r>
          </a:p>
          <a:p>
            <a:r>
              <a:rPr lang="en-US" dirty="0"/>
              <a:t>What's its worst case running time?</a:t>
            </a:r>
          </a:p>
          <a:p>
            <a:r>
              <a:rPr lang="en-US" dirty="0"/>
              <a:t>What's its average case running time?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27C840B-79A1-4AF5-AF9F-6F03786C5C50}"/>
              </a:ext>
            </a:extLst>
          </p:cNvPr>
          <p:cNvSpPr/>
          <p:nvPr/>
        </p:nvSpPr>
        <p:spPr>
          <a:xfrm>
            <a:off x="609600" y="2286000"/>
            <a:ext cx="10972800" cy="2743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en-US" sz="20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 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search(</a:t>
            </a:r>
            <a:r>
              <a:rPr lang="en-US" sz="20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[] array, </a:t>
            </a:r>
            <a:r>
              <a:rPr lang="en-US" sz="20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n, int value) {	</a:t>
            </a:r>
          </a:p>
          <a:p>
            <a:pPr>
              <a:buNone/>
            </a:pP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(int </a:t>
            </a:r>
            <a:r>
              <a:rPr lang="en-US" sz="20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20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&lt; n; ++</a:t>
            </a:r>
            <a:r>
              <a:rPr lang="en-US" sz="20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buNone/>
            </a:pP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0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(array[</a:t>
            </a:r>
            <a:r>
              <a:rPr lang="en-US" sz="20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] == value) {</a:t>
            </a:r>
          </a:p>
          <a:p>
            <a:pPr>
              <a:buNone/>
            </a:pP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sz="20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}</a:t>
            </a:r>
          </a:p>
          <a:p>
            <a:pPr>
              <a:buNone/>
            </a:pP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}</a:t>
            </a:r>
          </a:p>
          <a:p>
            <a:pPr>
              <a:buNone/>
            </a:pP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-1;</a:t>
            </a:r>
          </a:p>
          <a:p>
            <a:pPr>
              <a:buNone/>
            </a:pP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107922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Graphing functions</a:t>
            </a:r>
          </a:p>
          <a:p>
            <a:r>
              <a:rPr lang="en-US" dirty="0"/>
              <a:t>Big-O, Big-Omega, and Big-Theta notation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Insertion sort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Insertion sort is a common introductory sort</a:t>
            </a:r>
          </a:p>
          <a:p>
            <a:r>
              <a:rPr lang="en-US" dirty="0"/>
              <a:t>It's suboptimal, but it's one of the fastest ways to sort a small list (10 elements or fewer)</a:t>
            </a:r>
          </a:p>
          <a:p>
            <a:r>
              <a:rPr lang="en-US" dirty="0"/>
              <a:t>The idea is to sort initial segments of an array, insert new elements in the right place as they are found</a:t>
            </a:r>
          </a:p>
          <a:p>
            <a:r>
              <a:rPr lang="en-US" dirty="0"/>
              <a:t>So, for each new item, keep moving it up until the element above it is too small (or we hit the top)</a:t>
            </a:r>
          </a:p>
        </p:txBody>
      </p:sp>
    </p:spTree>
    <p:extLst>
      <p:ext uri="{BB962C8B-B14F-4D97-AF65-F5344CB8AC3E}">
        <p14:creationId xmlns:p14="http://schemas.microsoft.com/office/powerpoint/2010/main" val="4031475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Insertion sort in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 static void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sort(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[]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array,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n) {</a:t>
            </a:r>
          </a:p>
          <a:p>
            <a:pPr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1;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&lt; n; ++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next = array[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j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- 1;</a:t>
            </a:r>
          </a:p>
          <a:p>
            <a:pPr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while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(j != 0 &amp;&amp; array[j] &gt; next) {</a:t>
            </a:r>
          </a:p>
          <a:p>
            <a:pPr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	array[j+1] = array[j];</a:t>
            </a:r>
          </a:p>
          <a:p>
            <a:pPr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	--j;</a:t>
            </a:r>
          </a:p>
          <a:p>
            <a:pPr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}</a:t>
            </a:r>
          </a:p>
          <a:p>
            <a:pPr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array[j] = next;</a:t>
            </a:r>
          </a:p>
          <a:p>
            <a:pPr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385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Best case analysis of insertion sort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best case analysis of insertion sort?</a:t>
            </a:r>
          </a:p>
          <a:p>
            <a:r>
              <a:rPr lang="en-US" dirty="0"/>
              <a:t>Hint:  Imagine the array is already sorted</a:t>
            </a:r>
          </a:p>
        </p:txBody>
      </p:sp>
    </p:spTree>
    <p:extLst>
      <p:ext uri="{BB962C8B-B14F-4D97-AF65-F5344CB8AC3E}">
        <p14:creationId xmlns:p14="http://schemas.microsoft.com/office/powerpoint/2010/main" val="2162551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Worst case analysis of insertion sort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worst case analysis of insertion sort?</a:t>
            </a:r>
          </a:p>
          <a:p>
            <a:r>
              <a:rPr lang="en-US" dirty="0"/>
              <a:t>Hint:  Imagine the array is sorted in reverse order</a:t>
            </a:r>
          </a:p>
        </p:txBody>
      </p:sp>
    </p:spTree>
    <p:extLst>
      <p:ext uri="{BB962C8B-B14F-4D97-AF65-F5344CB8AC3E}">
        <p14:creationId xmlns:p14="http://schemas.microsoft.com/office/powerpoint/2010/main" val="931256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Average case analysis of insertion sort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What's the average case analysis of insertion sort?</a:t>
                </a:r>
              </a:p>
              <a:p>
                <a:r>
                  <a:rPr lang="en-US" dirty="0"/>
                  <a:t>Much harder than the previous two!</a:t>
                </a:r>
              </a:p>
              <a:p>
                <a:r>
                  <a:rPr lang="en-US" dirty="0"/>
                  <a:t>Let's look at it recursively</a:t>
                </a:r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/>
                  <a:t> be the average number of comparisons needed to sort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elements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/>
                  <a:t> can be computed as the sum of the average number of comparisons needed to sort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– 1</m:t>
                    </m:r>
                  </m:oMath>
                </a14:m>
                <a:r>
                  <a:rPr lang="en-US" dirty="0"/>
                  <a:t> elements plus the average number of comparisons (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) needed to insert the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baseline="30000" dirty="0" err="1"/>
                  <a:t>th</a:t>
                </a:r>
                <a:r>
                  <a:rPr lang="en-US" dirty="0"/>
                  <a:t> element in the right place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 +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i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581" r="-1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80919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Finding </a:t>
            </a:r>
            <a:r>
              <a:rPr lang="en-US" i="1" dirty="0"/>
              <a:t>x</a:t>
            </a:r>
            <a:endParaRPr lang="en-US" i="1" baseline="30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We can employ the idea of </a:t>
                </a:r>
                <a:r>
                  <a:rPr lang="en-US" b="1" dirty="0"/>
                  <a:t>expected value</a:t>
                </a:r>
                <a:r>
                  <a:rPr lang="en-US" dirty="0"/>
                  <a:t> from probability</a:t>
                </a:r>
              </a:p>
              <a:p>
                <a:r>
                  <a:rPr lang="en-US" dirty="0"/>
                  <a:t>There are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possible locations for the element to go</a:t>
                </a:r>
              </a:p>
              <a:p>
                <a:r>
                  <a:rPr lang="en-US" dirty="0"/>
                  <a:t>We assume that any of these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locations is equally likely</a:t>
                </a:r>
              </a:p>
              <a:p>
                <a:r>
                  <a:rPr lang="en-US" dirty="0"/>
                  <a:t>For each turn of the loop, there are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 comparisons to do</a:t>
                </a:r>
              </a:p>
              <a:p>
                <a:r>
                  <a:rPr lang="en-US" dirty="0"/>
                  <a:t>There could be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, … up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turns of the loop</a:t>
                </a:r>
              </a:p>
              <a:p>
                <a:r>
                  <a:rPr lang="en-US" dirty="0"/>
                  <a:t>Thus, weighting each possible number of iterations evenly gives us</a:t>
                </a:r>
              </a:p>
              <a:p>
                <a:pPr marL="118872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den>
                          </m:f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den>
                          </m:f>
                          <m:d>
                            <m:d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+1)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</m:nary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+1</m:t>
                      </m:r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5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45628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Finishing the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Having found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, our recurrence relation is:</a:t>
                </a:r>
              </a:p>
              <a:p>
                <a:pPr marL="438912" lvl="1" indent="-320040">
                  <a:spcBef>
                    <a:spcPts val="0"/>
                  </a:spcBef>
                  <a:buClr>
                    <a:schemeClr val="accent1"/>
                  </a:buClr>
                  <a:buSzPct val="80000"/>
                  <a:buFont typeface="Wingdings 2"/>
                  <a:buChar char="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+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+ 1</m:t>
                    </m:r>
                  </m:oMath>
                </a14:m>
                <a:endParaRPr lang="en-US" i="1" dirty="0"/>
              </a:p>
              <a:p>
                <a:r>
                  <a:rPr lang="en-US" dirty="0"/>
                  <a:t>Sorting one element takes no time, so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0</m:t>
                    </m:r>
                  </m:oMath>
                </a14:m>
                <a:endParaRPr lang="en-US" dirty="0"/>
              </a:p>
              <a:p>
                <a:r>
                  <a:rPr lang="en-US" dirty="0"/>
                  <a:t>Solve this recurrence relation!</a:t>
                </a:r>
              </a:p>
              <a:p>
                <a:r>
                  <a:rPr lang="en-US" dirty="0"/>
                  <a:t>Well, if you really banged away at it, you might find: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i="1" baseline="-25000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</m:t>
                    </m:r>
                    <m:f>
                      <m:f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 + 3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– 4)</m:t>
                    </m:r>
                  </m:oMath>
                </a14:m>
                <a:endParaRPr lang="en-US" dirty="0"/>
              </a:p>
              <a:p>
                <a:r>
                  <a:rPr lang="en-US" dirty="0"/>
                  <a:t>By the polynomial rules, this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Θ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𝑛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  <m:t>2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r>
                  <a:rPr lang="en-US" dirty="0">
                    <a:sym typeface="Symbol"/>
                  </a:rPr>
                  <a:t> and so the average case running time is the same as the worst case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 r="-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01872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Exponential and logarithmic functions</a:t>
            </a:r>
          </a:p>
          <a:p>
            <a:r>
              <a:rPr lang="en-US" dirty="0"/>
              <a:t>Review for Exam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Finish Assignment 5</a:t>
            </a:r>
          </a:p>
          <a:p>
            <a:r>
              <a:rPr lang="en-US" dirty="0"/>
              <a:t>Study for Exam 3 on Monday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5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201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8803FC2-55D1-4B23-A1BA-F907E8507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warmup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25D905A-F411-457A-BA23-5F8FE0AC44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75192"/>
            <a:ext cx="7848600" cy="4625609"/>
          </a:xfrm>
        </p:spPr>
        <p:txBody>
          <a:bodyPr>
            <a:normAutofit/>
          </a:bodyPr>
          <a:lstStyle/>
          <a:p>
            <a:r>
              <a:rPr lang="en-US" dirty="0"/>
              <a:t>You have three pitchers whose capacities are three, four, and seven quarts</a:t>
            </a:r>
          </a:p>
          <a:p>
            <a:r>
              <a:rPr lang="en-US" dirty="0"/>
              <a:t>Only the seven-quart pitcher is full</a:t>
            </a:r>
          </a:p>
          <a:p>
            <a:r>
              <a:rPr lang="en-US" dirty="0"/>
              <a:t>Pour the fewest times to separate the water into two-, two-, and three-quart quantities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4585109-AAF0-4666-857C-C79392C5C8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686800" y="1828800"/>
            <a:ext cx="2200656" cy="3293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824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Asymptotic Notations Continued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621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Orders of functions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 &lt;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, then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&lt; 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baseline="30000" dirty="0"/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 &lt; 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US" baseline="30000" dirty="0"/>
              </a:p>
              <a:p>
                <a:pPr lvl="1"/>
                <a:r>
                  <a:rPr lang="en-US" dirty="0"/>
                  <a:t>…</a:t>
                </a:r>
              </a:p>
              <a:p>
                <a:r>
                  <a:rPr lang="en-US" dirty="0"/>
                  <a:t>So,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∈</m:t>
                    </m:r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ℝ</m:t>
                    </m:r>
                  </m:oMath>
                </a14:m>
                <a:r>
                  <a:rPr lang="en-US" dirty="0">
                    <a:sym typeface="Symbol"/>
                  </a:rPr>
                  <a:t>, where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𝑟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&lt;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𝑠</m:t>
                    </m:r>
                  </m:oMath>
                </a14:m>
                <a:r>
                  <a:rPr lang="en-US" dirty="0">
                    <a:sym typeface="Symbol"/>
                  </a:rPr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&gt; 1</m:t>
                    </m:r>
                  </m:oMath>
                </a14:m>
                <a:r>
                  <a:rPr lang="en-US" dirty="0">
                    <a:sym typeface="Symbol"/>
                  </a:rPr>
                  <a:t>,</a:t>
                </a: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  <m:t>𝑟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&lt; 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i="1" dirty="0" err="1" smtClean="0">
                            <a:latin typeface="Cambria Math" panose="02040503050406030204" pitchFamily="18" charset="0"/>
                            <a:sym typeface="Symbol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  <m:t>𝑠</m:t>
                        </m:r>
                      </m:sup>
                    </m:sSup>
                  </m:oMath>
                </a14:m>
                <a:endParaRPr lang="en-US" i="1" baseline="30000" dirty="0">
                  <a:sym typeface="Symbol"/>
                </a:endParaRPr>
              </a:p>
              <a:p>
                <a:pPr lvl="1"/>
                <a:r>
                  <a:rPr lang="en-US" dirty="0">
                    <a:sym typeface="Symbol"/>
                  </a:rPr>
                  <a:t>By extension,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  <m:t>𝑟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𝑖𝑠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  <a:sym typeface="Symbol"/>
                      </a:rPr>
                      <m:t>O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i="1" dirty="0" err="1" smtClean="0">
                            <a:latin typeface="Cambria Math" panose="02040503050406030204" pitchFamily="18" charset="0"/>
                            <a:sym typeface="Symbol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  <m:t>𝑠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endParaRPr lang="en-US" dirty="0">
                  <a:sym typeface="Symbol"/>
                </a:endParaRPr>
              </a:p>
              <a:p>
                <a:pPr>
                  <a:buNone/>
                </a:pPr>
                <a:endParaRPr lang="en-US" dirty="0">
                  <a:sym typeface="Symbol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1998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Proving bounds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Prove a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Θ</m:t>
                    </m:r>
                  </m:oMath>
                </a14:m>
                <a:r>
                  <a:rPr lang="en-US" dirty="0">
                    <a:sym typeface="Symbol"/>
                  </a:rPr>
                  <a:t> bound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 = </m:t>
                    </m:r>
                    <m:f>
                      <m:f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– 1)(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+ 1)</m:t>
                    </m:r>
                  </m:oMath>
                </a14:m>
                <a:r>
                  <a:rPr lang="en-US" dirty="0"/>
                  <a:t>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ℝ</m:t>
                    </m:r>
                  </m:oMath>
                </a14:m>
                <a:endParaRPr lang="en-US" dirty="0">
                  <a:sym typeface="Symbol"/>
                </a:endParaRPr>
              </a:p>
              <a:p>
                <a:endParaRPr lang="en-US" dirty="0"/>
              </a:p>
              <a:p>
                <a:r>
                  <a:rPr lang="en-US" dirty="0"/>
                  <a:t>Prove that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is not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O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Hint:  Proof by contradiction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41420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Polynomials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be a polynomial with degree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i="1" dirty="0"/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 = 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err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err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 + 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 +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−2</m:t>
                        </m:r>
                      </m:sub>
                    </m:sSub>
                    <m:sSup>
                      <m:s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… + 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+ 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en-US" baseline="-25000" dirty="0"/>
              </a:p>
              <a:p>
                <a:r>
                  <a:rPr lang="en-US" dirty="0"/>
                  <a:t>By extension from the previous results, 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 is a positive real, then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O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err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for all integers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</m:oMath>
                </a14:m>
                <a:endParaRPr lang="en-US" i="1" dirty="0">
                  <a:sym typeface="Symbol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Ω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i="1" dirty="0" err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𝑟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for all integers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</m:oMath>
                </a14:m>
                <a:endParaRPr lang="en-US" i="1" dirty="0"/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𝑖𝑠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l-GR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Θ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i="1" dirty="0" err="1" smtClean="0">
                            <a:latin typeface="Cambria Math" panose="02040503050406030204" pitchFamily="18" charset="0"/>
                            <a:sym typeface="Symbol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  <m:t>𝑛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endParaRPr lang="en-US" dirty="0">
                  <a:sym typeface="Symbol"/>
                </a:endParaRPr>
              </a:p>
              <a:p>
                <a:r>
                  <a:rPr lang="en-US" dirty="0">
                    <a:sym typeface="Symbol"/>
                  </a:rPr>
                  <a:t>Furthermore, l</a:t>
                </a:r>
                <a:r>
                  <a:rPr lang="en-US" dirty="0"/>
                  <a:t>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be a polynomial with degree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endParaRPr lang="en-US" i="1" dirty="0"/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 = 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err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err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 + 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 +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−2</m:t>
                        </m:r>
                      </m:sub>
                    </m:sSub>
                    <m:sSup>
                      <m:s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… + 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+ 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en-US" baseline="-25000" dirty="0"/>
              </a:p>
              <a:p>
                <a:r>
                  <a:rPr lang="en-US" dirty="0"/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en-US" dirty="0"/>
                  <a:t> are positive </a:t>
                </a:r>
                <a:r>
                  <a:rPr lang="en-US" dirty="0" err="1"/>
                  <a:t>reals</a:t>
                </a:r>
                <a:r>
                  <a:rPr lang="en-US" dirty="0"/>
                  <a:t>, then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)/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O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err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for real numbers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&gt;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−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𝑚</m:t>
                    </m:r>
                  </m:oMath>
                </a14:m>
                <a:endParaRPr lang="en-US" i="1" dirty="0">
                  <a:sym typeface="Symbol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)/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is </a:t>
                </a:r>
                <a:r>
                  <a:rPr lang="en-US" b="1" dirty="0"/>
                  <a:t>not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latin typeface="Cambria Math" panose="02040503050406030204" pitchFamily="18" charset="0"/>
                      </a:rPr>
                      <m:t>O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𝑐</m:t>
                        </m:r>
                      </m:sup>
                    </m:sSup>
                    <m:r>
                      <a:rPr lang="en-US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for real numbers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 − 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𝑚</m:t>
                    </m:r>
                  </m:oMath>
                </a14:m>
                <a:endParaRPr lang="en-US" i="1" dirty="0"/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)/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Θ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i="1" dirty="0" err="1" smtClean="0">
                            <a:latin typeface="Cambria Math" panose="02040503050406030204" pitchFamily="18" charset="0"/>
                            <a:sym typeface="Symbol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  <m:t>𝑛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  <m:t>−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  <m:t>𝑚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endParaRPr lang="en-US" dirty="0"/>
              </a:p>
              <a:p>
                <a:endParaRPr lang="en-US" dirty="0">
                  <a:sym typeface="Symbol"/>
                </a:endParaRPr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713" b="-26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74924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7096</TotalTime>
  <Words>1649</Words>
  <Application>Microsoft Office PowerPoint</Application>
  <PresentationFormat>Widescreen</PresentationFormat>
  <Paragraphs>227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9" baseType="lpstr">
      <vt:lpstr>Arial</vt:lpstr>
      <vt:lpstr>Calibri</vt:lpstr>
      <vt:lpstr>Cambria Math</vt:lpstr>
      <vt:lpstr>Corbel</vt:lpstr>
      <vt:lpstr>Courier New</vt:lpstr>
      <vt:lpstr>Symbol</vt:lpstr>
      <vt:lpstr>Wingdings</vt:lpstr>
      <vt:lpstr>Wingdings 2</vt:lpstr>
      <vt:lpstr>Wingdings 3</vt:lpstr>
      <vt:lpstr>Module</vt:lpstr>
      <vt:lpstr>COMP 2230</vt:lpstr>
      <vt:lpstr>Last time</vt:lpstr>
      <vt:lpstr>Questions?</vt:lpstr>
      <vt:lpstr>Assignment 5</vt:lpstr>
      <vt:lpstr>Logical warmup</vt:lpstr>
      <vt:lpstr>Asymptotic Notations Continued</vt:lpstr>
      <vt:lpstr>Orders of functions</vt:lpstr>
      <vt:lpstr>Proving bounds</vt:lpstr>
      <vt:lpstr>Polynomials</vt:lpstr>
      <vt:lpstr>Algorithm Efficiency and Exponential and Logarithmic Functions</vt:lpstr>
      <vt:lpstr>Algorithm Efficiency</vt:lpstr>
      <vt:lpstr>Extending notation to algorithms</vt:lpstr>
      <vt:lpstr>Running time</vt:lpstr>
      <vt:lpstr>Time</vt:lpstr>
      <vt:lpstr>Computing running time</vt:lpstr>
      <vt:lpstr>Nested loops</vt:lpstr>
      <vt:lpstr>Trickier nested loops</vt:lpstr>
      <vt:lpstr>Iterations with floor</vt:lpstr>
      <vt:lpstr>Sequential search</vt:lpstr>
      <vt:lpstr>Insertion sort algorithm</vt:lpstr>
      <vt:lpstr>Insertion sort in code</vt:lpstr>
      <vt:lpstr>Best case analysis of insertion sort</vt:lpstr>
      <vt:lpstr>Worst case analysis of insertion sort</vt:lpstr>
      <vt:lpstr>Average case analysis of insertion sort</vt:lpstr>
      <vt:lpstr>Finding x</vt:lpstr>
      <vt:lpstr>Finishing the analysis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479</cp:revision>
  <dcterms:created xsi:type="dcterms:W3CDTF">2009-08-24T20:26:10Z</dcterms:created>
  <dcterms:modified xsi:type="dcterms:W3CDTF">2026-03-25T16:21:00Z</dcterms:modified>
</cp:coreProperties>
</file>